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heme/theme3.xml" ContentType="application/vnd.openxmlformats-officedocument.them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1.xml" ContentType="application/vnd.openxmlformats-officedocument.presentationml.notesSlide+xml"/>
  <Override PartName="/ppt/tags/tag2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  <p:sldMasterId id="2147483740" r:id="rId2"/>
  </p:sldMasterIdLst>
  <p:notesMasterIdLst>
    <p:notesMasterId r:id="rId19"/>
  </p:notesMasterIdLst>
  <p:sldIdLst>
    <p:sldId id="426" r:id="rId3"/>
    <p:sldId id="427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36" r:id="rId13"/>
    <p:sldId id="437" r:id="rId14"/>
    <p:sldId id="438" r:id="rId15"/>
    <p:sldId id="439" r:id="rId16"/>
    <p:sldId id="440" r:id="rId17"/>
    <p:sldId id="356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8238C0-5DCD-41D8-93FE-440168F0D164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fafa" initials="f" lastIdx="2" clrIdx="1"/>
  <p:cmAuthor id="4" name="王习习" initials="王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6090"/>
    <a:srgbClr val="B9CAE1"/>
    <a:srgbClr val="EDF1F7"/>
    <a:srgbClr val="2B4663"/>
    <a:srgbClr val="74B5EC"/>
    <a:srgbClr val="6CB2EC"/>
    <a:srgbClr val="5E8DDD"/>
    <a:srgbClr val="94ACBC"/>
    <a:srgbClr val="3D82BD"/>
    <a:srgbClr val="054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0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13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10" Type="http://schemas.openxmlformats.org/officeDocument/2006/relationships/image" Target="../media/image1.jpeg"/><Relationship Id="rId4" Type="http://schemas.openxmlformats.org/officeDocument/2006/relationships/tags" Target="../tags/tag72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2.png"/><Relationship Id="rId5" Type="http://schemas.openxmlformats.org/officeDocument/2006/relationships/tags" Target="../tags/tag16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9.xml"/><Relationship Id="rId9" Type="http://schemas.openxmlformats.org/officeDocument/2006/relationships/tags" Target="../tags/tag164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tags" Target="../tags/tag176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11" Type="http://schemas.openxmlformats.org/officeDocument/2006/relationships/tags" Target="../tags/tag175.xml"/><Relationship Id="rId5" Type="http://schemas.openxmlformats.org/officeDocument/2006/relationships/tags" Target="../tags/tag169.xml"/><Relationship Id="rId10" Type="http://schemas.openxmlformats.org/officeDocument/2006/relationships/tags" Target="../tags/tag174.xml"/><Relationship Id="rId4" Type="http://schemas.openxmlformats.org/officeDocument/2006/relationships/tags" Target="../tags/tag168.xml"/><Relationship Id="rId9" Type="http://schemas.openxmlformats.org/officeDocument/2006/relationships/tags" Target="../tags/tag17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5" Type="http://schemas.openxmlformats.org/officeDocument/2006/relationships/tags" Target="../tags/tag181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86.xml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2" Type="http://schemas.openxmlformats.org/officeDocument/2006/relationships/tags" Target="../tags/tag192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tags" Target="../tags/tag20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tags" Target="../tags/tag218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12" Type="http://schemas.openxmlformats.org/officeDocument/2006/relationships/tags" Target="../tags/tag217.xml"/><Relationship Id="rId2" Type="http://schemas.openxmlformats.org/officeDocument/2006/relationships/tags" Target="../tags/tag207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tags" Target="../tags/tag216.xml"/><Relationship Id="rId5" Type="http://schemas.openxmlformats.org/officeDocument/2006/relationships/tags" Target="../tags/tag210.xml"/><Relationship Id="rId15" Type="http://schemas.openxmlformats.org/officeDocument/2006/relationships/tags" Target="../tags/tag220.xml"/><Relationship Id="rId10" Type="http://schemas.openxmlformats.org/officeDocument/2006/relationships/tags" Target="../tags/tag215.xml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tags" Target="../tags/tag219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2" Type="http://schemas.openxmlformats.org/officeDocument/2006/relationships/tags" Target="../tags/tag222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tags" Target="../tags/tag23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tags" Target="../tags/tag252.xml"/><Relationship Id="rId2" Type="http://schemas.openxmlformats.org/officeDocument/2006/relationships/tags" Target="../tags/tag237.xml"/><Relationship Id="rId16" Type="http://schemas.openxmlformats.org/officeDocument/2006/relationships/tags" Target="../tags/tag251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tags" Target="../tags/tag265.xml"/><Relationship Id="rId3" Type="http://schemas.openxmlformats.org/officeDocument/2006/relationships/tags" Target="../tags/tag255.xml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5" Type="http://schemas.openxmlformats.org/officeDocument/2006/relationships/tags" Target="../tags/tag25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62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635" y="-24014"/>
            <a:ext cx="12191125" cy="6861219"/>
            <a:chOff x="-300" y="-79"/>
            <a:chExt cx="18818" cy="10888"/>
          </a:xfrm>
        </p:grpSpPr>
        <p:sp>
          <p:nvSpPr>
            <p:cNvPr id="14" name="任意多边形 13"/>
            <p:cNvSpPr/>
            <p:nvPr>
              <p:custDataLst>
                <p:tags r:id="rId3"/>
              </p:custDataLst>
            </p:nvPr>
          </p:nvSpPr>
          <p:spPr>
            <a:xfrm>
              <a:off x="-300" y="-55"/>
              <a:ext cx="11046" cy="10837"/>
            </a:xfrm>
            <a:custGeom>
              <a:avLst/>
              <a:gdLst>
                <a:gd name="connsiteX0" fmla="*/ 0 w 9158"/>
                <a:gd name="connsiteY0" fmla="*/ 0 h 10953"/>
                <a:gd name="connsiteX1" fmla="*/ 9158 w 9158"/>
                <a:gd name="connsiteY1" fmla="*/ 0 h 10953"/>
                <a:gd name="connsiteX2" fmla="*/ 5551 w 9158"/>
                <a:gd name="connsiteY2" fmla="*/ 10862 h 10953"/>
                <a:gd name="connsiteX3" fmla="*/ 0 w 9158"/>
                <a:gd name="connsiteY3" fmla="*/ 10953 h 10953"/>
                <a:gd name="connsiteX4" fmla="*/ 0 w 9158"/>
                <a:gd name="connsiteY4" fmla="*/ 0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6" h="10837">
                  <a:moveTo>
                    <a:pt x="0" y="0"/>
                  </a:moveTo>
                  <a:lnTo>
                    <a:pt x="8236" y="0"/>
                  </a:lnTo>
                  <a:lnTo>
                    <a:pt x="4671" y="10837"/>
                  </a:lnTo>
                  <a:lnTo>
                    <a:pt x="0" y="10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4"/>
              </p:custDataLst>
            </p:nvPr>
          </p:nvSpPr>
          <p:spPr>
            <a:xfrm>
              <a:off x="6463" y="-33"/>
              <a:ext cx="7330" cy="10842"/>
            </a:xfrm>
            <a:custGeom>
              <a:avLst/>
              <a:gdLst>
                <a:gd name="connsiteX0" fmla="*/ 0 w 8252"/>
                <a:gd name="connsiteY0" fmla="*/ 0 h 10953"/>
                <a:gd name="connsiteX1" fmla="*/ 8252 w 8252"/>
                <a:gd name="connsiteY1" fmla="*/ 16 h 10953"/>
                <a:gd name="connsiteX2" fmla="*/ 4638 w 8252"/>
                <a:gd name="connsiteY2" fmla="*/ 10947 h 10953"/>
                <a:gd name="connsiteX3" fmla="*/ 0 w 8252"/>
                <a:gd name="connsiteY3" fmla="*/ 10953 h 10953"/>
                <a:gd name="connsiteX4" fmla="*/ 0 w 8252"/>
                <a:gd name="connsiteY4" fmla="*/ 0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0" h="10950">
                  <a:moveTo>
                    <a:pt x="0" y="0"/>
                  </a:moveTo>
                  <a:lnTo>
                    <a:pt x="7330" y="14"/>
                  </a:lnTo>
                  <a:lnTo>
                    <a:pt x="3716" y="10945"/>
                  </a:lnTo>
                  <a:lnTo>
                    <a:pt x="0" y="10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CAE1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" name="任意多边形 5"/>
            <p:cNvSpPr/>
            <p:nvPr>
              <p:custDataLst>
                <p:tags r:id="rId5"/>
              </p:custDataLst>
            </p:nvPr>
          </p:nvSpPr>
          <p:spPr>
            <a:xfrm>
              <a:off x="7175" y="-79"/>
              <a:ext cx="5913" cy="10888"/>
            </a:xfrm>
            <a:custGeom>
              <a:avLst/>
              <a:gdLst>
                <a:gd name="connsiteX0" fmla="*/ 2872835 w 2876550"/>
                <a:gd name="connsiteY0" fmla="*/ 7144 h 6867525"/>
                <a:gd name="connsiteX1" fmla="*/ 595027 w 2876550"/>
                <a:gd name="connsiteY1" fmla="*/ 6865144 h 6867525"/>
                <a:gd name="connsiteX2" fmla="*/ 7144 w 2876550"/>
                <a:gd name="connsiteY2" fmla="*/ 6865144 h 6867525"/>
                <a:gd name="connsiteX3" fmla="*/ 2285048 w 2876550"/>
                <a:gd name="connsiteY3" fmla="*/ 7144 h 686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6550" h="6867525">
                  <a:moveTo>
                    <a:pt x="2872835" y="7144"/>
                  </a:moveTo>
                  <a:lnTo>
                    <a:pt x="595027" y="6865144"/>
                  </a:lnTo>
                  <a:lnTo>
                    <a:pt x="7144" y="6865144"/>
                  </a:lnTo>
                  <a:lnTo>
                    <a:pt x="2285048" y="7144"/>
                  </a:lnTo>
                  <a:close/>
                </a:path>
              </a:pathLst>
            </a:custGeom>
            <a:solidFill>
              <a:srgbClr val="B9CA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5953" y="-79"/>
              <a:ext cx="5982" cy="10887"/>
            </a:xfrm>
            <a:custGeom>
              <a:avLst/>
              <a:gdLst>
                <a:gd name="connsiteX0" fmla="*/ 2872835 w 2876550"/>
                <a:gd name="connsiteY0" fmla="*/ 7144 h 6867525"/>
                <a:gd name="connsiteX1" fmla="*/ 595027 w 2876550"/>
                <a:gd name="connsiteY1" fmla="*/ 6865144 h 6867525"/>
                <a:gd name="connsiteX2" fmla="*/ 7144 w 2876550"/>
                <a:gd name="connsiteY2" fmla="*/ 6865144 h 6867525"/>
                <a:gd name="connsiteX3" fmla="*/ 2285048 w 2876550"/>
                <a:gd name="connsiteY3" fmla="*/ 7144 h 686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6550" h="6867525">
                  <a:moveTo>
                    <a:pt x="2872835" y="7144"/>
                  </a:moveTo>
                  <a:lnTo>
                    <a:pt x="595027" y="6865144"/>
                  </a:lnTo>
                  <a:lnTo>
                    <a:pt x="7144" y="6865144"/>
                  </a:lnTo>
                  <a:lnTo>
                    <a:pt x="2285048" y="7144"/>
                  </a:lnTo>
                  <a:close/>
                </a:path>
              </a:pathLst>
            </a:custGeom>
            <a:solidFill>
              <a:srgbClr val="05406C">
                <a:alpha val="8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cxnSp>
          <p:nvCxnSpPr>
            <p:cNvPr id="9" name="直接连接符 11"/>
            <p:cNvCxnSpPr/>
            <p:nvPr>
              <p:custDataLst>
                <p:tags r:id="rId7"/>
              </p:custDataLst>
            </p:nvPr>
          </p:nvCxnSpPr>
          <p:spPr>
            <a:xfrm>
              <a:off x="18518" y="881"/>
              <a:ext cx="0" cy="3775"/>
            </a:xfrm>
            <a:prstGeom prst="line">
              <a:avLst/>
            </a:prstGeom>
            <a:ln w="63500">
              <a:solidFill>
                <a:srgbClr val="3D60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9"/>
            <p:cNvCxnSpPr/>
            <p:nvPr>
              <p:custDataLst>
                <p:tags r:id="rId8"/>
              </p:custDataLst>
            </p:nvPr>
          </p:nvCxnSpPr>
          <p:spPr>
            <a:xfrm flipH="1">
              <a:off x="14887" y="10287"/>
              <a:ext cx="3188" cy="0"/>
            </a:xfrm>
            <a:prstGeom prst="line">
              <a:avLst/>
            </a:prstGeom>
            <a:ln w="63500">
              <a:solidFill>
                <a:srgbClr val="3D60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3"/>
          <p:cNvSpPr>
            <a:spLocks noGrp="1"/>
          </p:cNvSpPr>
          <p:nvPr>
            <p:ph type="ctrTitle" idx="2" hasCustomPrompt="1"/>
            <p:custDataLst>
              <p:tags r:id="rId2"/>
            </p:custDataLst>
          </p:nvPr>
        </p:nvSpPr>
        <p:spPr>
          <a:xfrm>
            <a:off x="7157135" y="2052597"/>
            <a:ext cx="4826038" cy="178498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400" b="1" i="0" u="none" strike="noStrike" kern="1200" cap="none" spc="6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4" name="任意多边形 3"/>
          <p:cNvSpPr/>
          <p:nvPr userDrawn="1"/>
        </p:nvSpPr>
        <p:spPr>
          <a:xfrm flipV="1">
            <a:off x="1270" y="21590"/>
            <a:ext cx="7345680" cy="6816090"/>
          </a:xfrm>
          <a:custGeom>
            <a:avLst/>
            <a:gdLst>
              <a:gd name="connsiteX0" fmla="*/ 12 w 9834"/>
              <a:gd name="connsiteY0" fmla="*/ 10784 h 10784"/>
              <a:gd name="connsiteX1" fmla="*/ 0 w 9834"/>
              <a:gd name="connsiteY1" fmla="*/ 100 h 10784"/>
              <a:gd name="connsiteX2" fmla="*/ 5467 w 9834"/>
              <a:gd name="connsiteY2" fmla="*/ 0 h 10784"/>
              <a:gd name="connsiteX3" fmla="*/ 9834 w 9834"/>
              <a:gd name="connsiteY3" fmla="*/ 10782 h 10784"/>
              <a:gd name="connsiteX4" fmla="*/ 12 w 9834"/>
              <a:gd name="connsiteY4" fmla="*/ 10784 h 1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4" h="10784">
                <a:moveTo>
                  <a:pt x="12" y="10784"/>
                </a:moveTo>
                <a:lnTo>
                  <a:pt x="0" y="100"/>
                </a:lnTo>
                <a:lnTo>
                  <a:pt x="5467" y="0"/>
                </a:lnTo>
                <a:lnTo>
                  <a:pt x="9834" y="10782"/>
                </a:lnTo>
                <a:lnTo>
                  <a:pt x="12" y="10784"/>
                </a:lnTo>
                <a:close/>
              </a:path>
            </a:pathLst>
          </a:custGeom>
          <a:solidFill>
            <a:srgbClr val="3D82BD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3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7" name="直接连接符 6"/>
            <p:cNvCxnSpPr/>
            <p:nvPr>
              <p:custDataLst>
                <p:tags r:id="rId4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7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>
            <p:custDataLst>
              <p:tags r:id="rId1"/>
            </p:custDataLst>
          </p:nvPr>
        </p:nvGrpSpPr>
        <p:grpSpPr>
          <a:xfrm>
            <a:off x="199320" y="1939075"/>
            <a:ext cx="3235350" cy="2969431"/>
            <a:chOff x="1379212" y="1517650"/>
            <a:chExt cx="3555357" cy="3301065"/>
          </a:xfrm>
        </p:grpSpPr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3207666" y="2045217"/>
              <a:ext cx="1450571" cy="2260668"/>
            </a:xfrm>
            <a:prstGeom prst="rect">
              <a:avLst/>
            </a:prstGeom>
            <a:solidFill>
              <a:srgbClr val="FE640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_GBK" panose="02000000000000000000" charset="-122"/>
                <a:ea typeface="方正黑体_GBK" panose="02000000000000000000" charset="-122"/>
              </a:endParaRPr>
            </a:p>
          </p:txBody>
        </p:sp>
        <p:sp>
          <p:nvSpPr>
            <p:cNvPr id="136" name="Rectangle 20"/>
            <p:cNvSpPr/>
            <p:nvPr>
              <p:custDataLst>
                <p:tags r:id="rId13"/>
              </p:custDataLst>
            </p:nvPr>
          </p:nvSpPr>
          <p:spPr>
            <a:xfrm>
              <a:off x="4658236" y="4305899"/>
              <a:ext cx="276330" cy="141357"/>
            </a:xfrm>
            <a:custGeom>
              <a:avLst/>
              <a:gdLst>
                <a:gd name="connsiteX0" fmla="*/ 1 w 276330"/>
                <a:gd name="connsiteY0" fmla="*/ 0 h 141357"/>
                <a:gd name="connsiteX1" fmla="*/ 276330 w 276330"/>
                <a:gd name="connsiteY1" fmla="*/ 2 h 141357"/>
                <a:gd name="connsiteX2" fmla="*/ 276326 w 276330"/>
                <a:gd name="connsiteY2" fmla="*/ 141353 h 141357"/>
                <a:gd name="connsiteX3" fmla="*/ 0 w 276330"/>
                <a:gd name="connsiteY3" fmla="*/ 141357 h 14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30" h="141357">
                  <a:moveTo>
                    <a:pt x="1" y="0"/>
                  </a:moveTo>
                  <a:lnTo>
                    <a:pt x="276330" y="2"/>
                  </a:lnTo>
                  <a:lnTo>
                    <a:pt x="276326" y="141353"/>
                  </a:lnTo>
                  <a:lnTo>
                    <a:pt x="0" y="141357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90" name="Rectangle 23"/>
            <p:cNvSpPr/>
            <p:nvPr>
              <p:custDataLst>
                <p:tags r:id="rId14"/>
              </p:custDataLst>
            </p:nvPr>
          </p:nvSpPr>
          <p:spPr>
            <a:xfrm>
              <a:off x="4658239" y="1903867"/>
              <a:ext cx="276330" cy="141356"/>
            </a:xfrm>
            <a:custGeom>
              <a:avLst/>
              <a:gdLst>
                <a:gd name="connsiteX0" fmla="*/ 276330 w 276330"/>
                <a:gd name="connsiteY0" fmla="*/ 0 h 141356"/>
                <a:gd name="connsiteX1" fmla="*/ 276330 w 276330"/>
                <a:gd name="connsiteY1" fmla="*/ 141356 h 141356"/>
                <a:gd name="connsiteX2" fmla="*/ 1 w 276330"/>
                <a:gd name="connsiteY2" fmla="*/ 141356 h 141356"/>
                <a:gd name="connsiteX3" fmla="*/ 0 w 276330"/>
                <a:gd name="connsiteY3" fmla="*/ 1 h 14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30" h="141356">
                  <a:moveTo>
                    <a:pt x="276330" y="0"/>
                  </a:moveTo>
                  <a:lnTo>
                    <a:pt x="276330" y="141356"/>
                  </a:lnTo>
                  <a:lnTo>
                    <a:pt x="1" y="141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15"/>
              </p:custDataLst>
            </p:nvPr>
          </p:nvCxnSpPr>
          <p:spPr>
            <a:xfrm flipV="1">
              <a:off x="1379220" y="1531000"/>
              <a:ext cx="0" cy="3275255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6"/>
              </p:custDataLst>
            </p:nvPr>
          </p:nvCxnSpPr>
          <p:spPr>
            <a:xfrm>
              <a:off x="1379220" y="1531000"/>
              <a:ext cx="2583580" cy="0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7"/>
              </p:custDataLst>
            </p:nvPr>
          </p:nvCxnSpPr>
          <p:spPr>
            <a:xfrm flipV="1">
              <a:off x="3932636" y="1517650"/>
              <a:ext cx="0" cy="288365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5" name="直接连接符 6"/>
            <p:cNvCxnSpPr/>
            <p:nvPr>
              <p:custDataLst>
                <p:tags r:id="rId18"/>
              </p:custDataLst>
            </p:nvPr>
          </p:nvCxnSpPr>
          <p:spPr>
            <a:xfrm flipH="1">
              <a:off x="1379220" y="4816935"/>
              <a:ext cx="2583580" cy="0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6" name="直接连接符 13"/>
            <p:cNvCxnSpPr/>
            <p:nvPr>
              <p:custDataLst>
                <p:tags r:id="rId19"/>
              </p:custDataLst>
            </p:nvPr>
          </p:nvCxnSpPr>
          <p:spPr>
            <a:xfrm flipV="1">
              <a:off x="3932636" y="4545480"/>
              <a:ext cx="0" cy="273235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sp>
          <p:nvSpPr>
            <p:cNvPr id="54" name="Flowchart: Merge 3"/>
            <p:cNvSpPr/>
            <p:nvPr>
              <p:custDataLst>
                <p:tags r:id="rId20"/>
              </p:custDataLst>
            </p:nvPr>
          </p:nvSpPr>
          <p:spPr>
            <a:xfrm>
              <a:off x="1379212" y="3043142"/>
              <a:ext cx="316726" cy="373806"/>
            </a:xfrm>
            <a:custGeom>
              <a:avLst/>
              <a:gdLst>
                <a:gd name="connsiteX0" fmla="*/ 0 w 316726"/>
                <a:gd name="connsiteY0" fmla="*/ 0 h 373806"/>
                <a:gd name="connsiteX1" fmla="*/ 316726 w 316726"/>
                <a:gd name="connsiteY1" fmla="*/ 186903 h 373806"/>
                <a:gd name="connsiteX2" fmla="*/ 0 w 316726"/>
                <a:gd name="connsiteY2" fmla="*/ 373806 h 37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726" h="373806">
                  <a:moveTo>
                    <a:pt x="0" y="0"/>
                  </a:moveTo>
                  <a:lnTo>
                    <a:pt x="316726" y="186903"/>
                  </a:lnTo>
                  <a:lnTo>
                    <a:pt x="0" y="373806"/>
                  </a:lnTo>
                  <a:close/>
                </a:path>
              </a:pathLst>
            </a:custGeom>
            <a:solidFill>
              <a:srgbClr val="FE6406"/>
            </a:solidFill>
            <a:ln w="76200">
              <a:solidFill>
                <a:srgbClr val="FE64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</p:grp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1147191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6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2" name="直接连接符 1"/>
            <p:cNvCxnSpPr/>
            <p:nvPr>
              <p:custDataLst>
                <p:tags r:id="rId7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7" name="直接连接符 10"/>
            <p:cNvCxnSpPr/>
            <p:nvPr>
              <p:custDataLst>
                <p:tags r:id="rId8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7"/>
            <p:cNvCxnSpPr/>
            <p:nvPr>
              <p:custDataLst>
                <p:tags r:id="rId9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0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1" name="直接连接符 13"/>
            <p:cNvCxnSpPr/>
            <p:nvPr>
              <p:custDataLst>
                <p:tags r:id="rId11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7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3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8" name="直接连接符 7"/>
            <p:cNvCxnSpPr/>
            <p:nvPr>
              <p:custDataLst>
                <p:tags r:id="rId4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7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9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3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7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1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>
            <p:custDataLst>
              <p:tags r:id="rId1"/>
            </p:custDataLst>
          </p:nvPr>
        </p:nvGrpSpPr>
        <p:grpSpPr>
          <a:xfrm>
            <a:off x="7482248" y="1407755"/>
            <a:ext cx="4389120" cy="4028370"/>
            <a:chOff x="1379212" y="1517650"/>
            <a:chExt cx="3555357" cy="3301065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3207666" y="2045217"/>
              <a:ext cx="1450571" cy="2260668"/>
            </a:xfrm>
            <a:prstGeom prst="rect">
              <a:avLst/>
            </a:prstGeom>
            <a:solidFill>
              <a:srgbClr val="FE640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6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_GBK" panose="02000000000000000000" charset="-122"/>
                <a:ea typeface="方正黑体_GBK" panose="02000000000000000000" charset="-122"/>
              </a:endParaRPr>
            </a:p>
          </p:txBody>
        </p:sp>
        <p:sp>
          <p:nvSpPr>
            <p:cNvPr id="136" name="Rectangle 20"/>
            <p:cNvSpPr/>
            <p:nvPr>
              <p:custDataLst>
                <p:tags r:id="rId4"/>
              </p:custDataLst>
            </p:nvPr>
          </p:nvSpPr>
          <p:spPr>
            <a:xfrm>
              <a:off x="4658236" y="4305899"/>
              <a:ext cx="276330" cy="141357"/>
            </a:xfrm>
            <a:custGeom>
              <a:avLst/>
              <a:gdLst>
                <a:gd name="connsiteX0" fmla="*/ 1 w 276330"/>
                <a:gd name="connsiteY0" fmla="*/ 0 h 141357"/>
                <a:gd name="connsiteX1" fmla="*/ 276330 w 276330"/>
                <a:gd name="connsiteY1" fmla="*/ 2 h 141357"/>
                <a:gd name="connsiteX2" fmla="*/ 276326 w 276330"/>
                <a:gd name="connsiteY2" fmla="*/ 141353 h 141357"/>
                <a:gd name="connsiteX3" fmla="*/ 0 w 276330"/>
                <a:gd name="connsiteY3" fmla="*/ 141357 h 14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30" h="141357">
                  <a:moveTo>
                    <a:pt x="1" y="0"/>
                  </a:moveTo>
                  <a:lnTo>
                    <a:pt x="276330" y="2"/>
                  </a:lnTo>
                  <a:lnTo>
                    <a:pt x="276326" y="141353"/>
                  </a:lnTo>
                  <a:lnTo>
                    <a:pt x="0" y="141357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90" name="Rectangle 23"/>
            <p:cNvSpPr/>
            <p:nvPr>
              <p:custDataLst>
                <p:tags r:id="rId5"/>
              </p:custDataLst>
            </p:nvPr>
          </p:nvSpPr>
          <p:spPr>
            <a:xfrm>
              <a:off x="4658239" y="1903867"/>
              <a:ext cx="276330" cy="141356"/>
            </a:xfrm>
            <a:custGeom>
              <a:avLst/>
              <a:gdLst>
                <a:gd name="connsiteX0" fmla="*/ 276330 w 276330"/>
                <a:gd name="connsiteY0" fmla="*/ 0 h 141356"/>
                <a:gd name="connsiteX1" fmla="*/ 276330 w 276330"/>
                <a:gd name="connsiteY1" fmla="*/ 141356 h 141356"/>
                <a:gd name="connsiteX2" fmla="*/ 1 w 276330"/>
                <a:gd name="connsiteY2" fmla="*/ 141356 h 141356"/>
                <a:gd name="connsiteX3" fmla="*/ 0 w 276330"/>
                <a:gd name="connsiteY3" fmla="*/ 1 h 14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30" h="141356">
                  <a:moveTo>
                    <a:pt x="276330" y="0"/>
                  </a:moveTo>
                  <a:lnTo>
                    <a:pt x="276330" y="141356"/>
                  </a:lnTo>
                  <a:lnTo>
                    <a:pt x="1" y="141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6"/>
              </p:custDataLst>
            </p:nvPr>
          </p:nvCxnSpPr>
          <p:spPr>
            <a:xfrm flipV="1">
              <a:off x="1379220" y="1531000"/>
              <a:ext cx="0" cy="3275255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7"/>
              </p:custDataLst>
            </p:nvPr>
          </p:nvCxnSpPr>
          <p:spPr>
            <a:xfrm>
              <a:off x="1379220" y="1531000"/>
              <a:ext cx="2583580" cy="0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8"/>
              </p:custDataLst>
            </p:nvPr>
          </p:nvCxnSpPr>
          <p:spPr>
            <a:xfrm flipV="1">
              <a:off x="3932636" y="1517650"/>
              <a:ext cx="0" cy="288365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5" name="直接连接符 6"/>
            <p:cNvCxnSpPr/>
            <p:nvPr>
              <p:custDataLst>
                <p:tags r:id="rId9"/>
              </p:custDataLst>
            </p:nvPr>
          </p:nvCxnSpPr>
          <p:spPr>
            <a:xfrm flipH="1">
              <a:off x="1379220" y="4816935"/>
              <a:ext cx="2583580" cy="0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6" name="直接连接符 13"/>
            <p:cNvCxnSpPr/>
            <p:nvPr>
              <p:custDataLst>
                <p:tags r:id="rId10"/>
              </p:custDataLst>
            </p:nvPr>
          </p:nvCxnSpPr>
          <p:spPr>
            <a:xfrm flipV="1">
              <a:off x="3932636" y="4545480"/>
              <a:ext cx="0" cy="273235"/>
            </a:xfrm>
            <a:prstGeom prst="line">
              <a:avLst/>
            </a:prstGeom>
            <a:solidFill>
              <a:srgbClr val="F8F8F8"/>
            </a:solidFill>
            <a:ln w="76200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sp>
          <p:nvSpPr>
            <p:cNvPr id="54" name="Flowchart: Merge 3"/>
            <p:cNvSpPr/>
            <p:nvPr>
              <p:custDataLst>
                <p:tags r:id="rId11"/>
              </p:custDataLst>
            </p:nvPr>
          </p:nvSpPr>
          <p:spPr>
            <a:xfrm>
              <a:off x="1379212" y="3043142"/>
              <a:ext cx="316726" cy="373806"/>
            </a:xfrm>
            <a:custGeom>
              <a:avLst/>
              <a:gdLst>
                <a:gd name="connsiteX0" fmla="*/ 0 w 316726"/>
                <a:gd name="connsiteY0" fmla="*/ 0 h 373806"/>
                <a:gd name="connsiteX1" fmla="*/ 316726 w 316726"/>
                <a:gd name="connsiteY1" fmla="*/ 186903 h 373806"/>
                <a:gd name="connsiteX2" fmla="*/ 0 w 316726"/>
                <a:gd name="connsiteY2" fmla="*/ 373806 h 37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726" h="373806">
                  <a:moveTo>
                    <a:pt x="0" y="0"/>
                  </a:moveTo>
                  <a:lnTo>
                    <a:pt x="316726" y="186903"/>
                  </a:lnTo>
                  <a:lnTo>
                    <a:pt x="0" y="373806"/>
                  </a:lnTo>
                  <a:close/>
                </a:path>
              </a:pathLst>
            </a:custGeom>
            <a:solidFill>
              <a:srgbClr val="FE6406"/>
            </a:solidFill>
            <a:ln w="76200">
              <a:solidFill>
                <a:srgbClr val="FE64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</p:grpSp>
      <p:sp>
        <p:nvSpPr>
          <p:cNvPr id="6" name="任意多边形 5"/>
          <p:cNvSpPr/>
          <p:nvPr>
            <p:custDataLst>
              <p:tags r:id="rId2"/>
            </p:custDataLst>
          </p:nvPr>
        </p:nvSpPr>
        <p:spPr>
          <a:xfrm>
            <a:off x="0" y="-5080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3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8" name="直接连接符 7"/>
            <p:cNvCxnSpPr/>
            <p:nvPr>
              <p:custDataLst>
                <p:tags r:id="rId4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7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9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3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7" name="直接连接符 6"/>
            <p:cNvCxnSpPr/>
            <p:nvPr>
              <p:custDataLst>
                <p:tags r:id="rId4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7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3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2" name="直接连接符 1"/>
            <p:cNvCxnSpPr/>
            <p:nvPr>
              <p:custDataLst>
                <p:tags r:id="rId4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5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7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6" name="直接连接符 13"/>
            <p:cNvCxnSpPr/>
            <p:nvPr>
              <p:custDataLst>
                <p:tags r:id="rId8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189780" y="0"/>
            <a:ext cx="11793391" cy="6858000"/>
            <a:chOff x="0" y="-41"/>
            <a:chExt cx="18685" cy="10883"/>
          </a:xfrm>
        </p:grpSpPr>
        <p:sp>
          <p:nvSpPr>
            <p:cNvPr id="14" name="任意多边形 13"/>
            <p:cNvSpPr/>
            <p:nvPr>
              <p:custDataLst>
                <p:tags r:id="rId4"/>
              </p:custDataLst>
            </p:nvPr>
          </p:nvSpPr>
          <p:spPr>
            <a:xfrm>
              <a:off x="0" y="-41"/>
              <a:ext cx="8236" cy="10837"/>
            </a:xfrm>
            <a:custGeom>
              <a:avLst/>
              <a:gdLst>
                <a:gd name="connsiteX0" fmla="*/ 0 w 9158"/>
                <a:gd name="connsiteY0" fmla="*/ 0 h 10953"/>
                <a:gd name="connsiteX1" fmla="*/ 9158 w 9158"/>
                <a:gd name="connsiteY1" fmla="*/ 0 h 10953"/>
                <a:gd name="connsiteX2" fmla="*/ 5551 w 9158"/>
                <a:gd name="connsiteY2" fmla="*/ 10862 h 10953"/>
                <a:gd name="connsiteX3" fmla="*/ 0 w 9158"/>
                <a:gd name="connsiteY3" fmla="*/ 10953 h 10953"/>
                <a:gd name="connsiteX4" fmla="*/ 0 w 9158"/>
                <a:gd name="connsiteY4" fmla="*/ 0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36" h="10837">
                  <a:moveTo>
                    <a:pt x="0" y="0"/>
                  </a:moveTo>
                  <a:lnTo>
                    <a:pt x="8236" y="0"/>
                  </a:lnTo>
                  <a:lnTo>
                    <a:pt x="4671" y="10837"/>
                  </a:lnTo>
                  <a:lnTo>
                    <a:pt x="0" y="10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5"/>
              </p:custDataLst>
            </p:nvPr>
          </p:nvSpPr>
          <p:spPr>
            <a:xfrm>
              <a:off x="4593" y="0"/>
              <a:ext cx="7330" cy="10842"/>
            </a:xfrm>
            <a:custGeom>
              <a:avLst/>
              <a:gdLst>
                <a:gd name="connsiteX0" fmla="*/ 0 w 8252"/>
                <a:gd name="connsiteY0" fmla="*/ 0 h 10953"/>
                <a:gd name="connsiteX1" fmla="*/ 8252 w 8252"/>
                <a:gd name="connsiteY1" fmla="*/ 16 h 10953"/>
                <a:gd name="connsiteX2" fmla="*/ 4638 w 8252"/>
                <a:gd name="connsiteY2" fmla="*/ 10947 h 10953"/>
                <a:gd name="connsiteX3" fmla="*/ 0 w 8252"/>
                <a:gd name="connsiteY3" fmla="*/ 10953 h 10953"/>
                <a:gd name="connsiteX4" fmla="*/ 0 w 8252"/>
                <a:gd name="connsiteY4" fmla="*/ 0 h 1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0" h="10950">
                  <a:moveTo>
                    <a:pt x="0" y="0"/>
                  </a:moveTo>
                  <a:lnTo>
                    <a:pt x="7330" y="14"/>
                  </a:lnTo>
                  <a:lnTo>
                    <a:pt x="3716" y="10945"/>
                  </a:lnTo>
                  <a:lnTo>
                    <a:pt x="0" y="10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任意多边形 5"/>
            <p:cNvSpPr/>
            <p:nvPr>
              <p:custDataLst>
                <p:tags r:id="rId6"/>
              </p:custDataLst>
            </p:nvPr>
          </p:nvSpPr>
          <p:spPr>
            <a:xfrm>
              <a:off x="4593" y="-15"/>
              <a:ext cx="4530" cy="10815"/>
            </a:xfrm>
            <a:custGeom>
              <a:avLst/>
              <a:gdLst>
                <a:gd name="connsiteX0" fmla="*/ 2872835 w 2876550"/>
                <a:gd name="connsiteY0" fmla="*/ 7144 h 6867525"/>
                <a:gd name="connsiteX1" fmla="*/ 595027 w 2876550"/>
                <a:gd name="connsiteY1" fmla="*/ 6865144 h 6867525"/>
                <a:gd name="connsiteX2" fmla="*/ 7144 w 2876550"/>
                <a:gd name="connsiteY2" fmla="*/ 6865144 h 6867525"/>
                <a:gd name="connsiteX3" fmla="*/ 2285048 w 2876550"/>
                <a:gd name="connsiteY3" fmla="*/ 7144 h 686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6550" h="6867525">
                  <a:moveTo>
                    <a:pt x="2872835" y="7144"/>
                  </a:moveTo>
                  <a:lnTo>
                    <a:pt x="595027" y="6865144"/>
                  </a:lnTo>
                  <a:lnTo>
                    <a:pt x="7144" y="6865144"/>
                  </a:lnTo>
                  <a:lnTo>
                    <a:pt x="2285048" y="7144"/>
                  </a:lnTo>
                  <a:close/>
                </a:path>
              </a:pathLst>
            </a:custGeom>
            <a:solidFill>
              <a:srgbClr val="FE640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3677" y="-19"/>
              <a:ext cx="4530" cy="10815"/>
            </a:xfrm>
            <a:custGeom>
              <a:avLst/>
              <a:gdLst>
                <a:gd name="connsiteX0" fmla="*/ 2872835 w 2876550"/>
                <a:gd name="connsiteY0" fmla="*/ 7144 h 6867525"/>
                <a:gd name="connsiteX1" fmla="*/ 595027 w 2876550"/>
                <a:gd name="connsiteY1" fmla="*/ 6865144 h 6867525"/>
                <a:gd name="connsiteX2" fmla="*/ 7144 w 2876550"/>
                <a:gd name="connsiteY2" fmla="*/ 6865144 h 6867525"/>
                <a:gd name="connsiteX3" fmla="*/ 2285048 w 2876550"/>
                <a:gd name="connsiteY3" fmla="*/ 7144 h 686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6550" h="6867525">
                  <a:moveTo>
                    <a:pt x="2872835" y="7144"/>
                  </a:moveTo>
                  <a:lnTo>
                    <a:pt x="595027" y="6865144"/>
                  </a:lnTo>
                  <a:lnTo>
                    <a:pt x="7144" y="6865144"/>
                  </a:lnTo>
                  <a:lnTo>
                    <a:pt x="2285048" y="7144"/>
                  </a:lnTo>
                  <a:close/>
                </a:path>
              </a:pathLst>
            </a:custGeom>
            <a:solidFill>
              <a:srgbClr val="FE6406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dk1"/>
                </a:solidFill>
              </a:endParaRPr>
            </a:p>
          </p:txBody>
        </p:sp>
        <p:cxnSp>
          <p:nvCxnSpPr>
            <p:cNvPr id="9" name="直接连接符 11"/>
            <p:cNvCxnSpPr/>
            <p:nvPr>
              <p:custDataLst>
                <p:tags r:id="rId8"/>
              </p:custDataLst>
            </p:nvPr>
          </p:nvCxnSpPr>
          <p:spPr>
            <a:xfrm>
              <a:off x="18685" y="814"/>
              <a:ext cx="0" cy="3775"/>
            </a:xfrm>
            <a:prstGeom prst="line">
              <a:avLst/>
            </a:prstGeom>
            <a:ln w="38100">
              <a:solidFill>
                <a:srgbClr val="FE6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19"/>
            <p:cNvCxnSpPr/>
            <p:nvPr>
              <p:custDataLst>
                <p:tags r:id="rId9"/>
              </p:custDataLst>
            </p:nvPr>
          </p:nvCxnSpPr>
          <p:spPr>
            <a:xfrm flipH="1">
              <a:off x="14887" y="10287"/>
              <a:ext cx="3188" cy="0"/>
            </a:xfrm>
            <a:prstGeom prst="line">
              <a:avLst/>
            </a:prstGeom>
            <a:ln w="38100">
              <a:solidFill>
                <a:srgbClr val="FE64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0" name="标题 5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>
            <p:custDataLst>
              <p:tags r:id="rId1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2"/>
            </p:custDataLst>
          </p:nvPr>
        </p:nvGrpSpPr>
        <p:grpSpPr>
          <a:xfrm>
            <a:off x="11440996" y="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7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8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9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0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1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7" name="直接连接符 13"/>
            <p:cNvCxnSpPr/>
            <p:nvPr>
              <p:custDataLst>
                <p:tags r:id="rId12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11471910" y="-5080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-30914" y="613791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9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0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1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2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3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14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2"/>
            </p:custDataLst>
          </p:nvPr>
        </p:nvSpPr>
        <p:spPr>
          <a:xfrm>
            <a:off x="0" y="-6160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440996" y="613791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10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1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2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3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4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15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2"/>
            </p:custDataLst>
          </p:nvPr>
        </p:nvSpPr>
        <p:spPr>
          <a:xfrm>
            <a:off x="0" y="608711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440996" y="613791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10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1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2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3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4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15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2"/>
            </p:custDataLst>
          </p:nvPr>
        </p:nvSpPr>
        <p:spPr>
          <a:xfrm>
            <a:off x="0" y="-5080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440996" y="-5379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10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1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2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3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4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15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2"/>
            </p:custDataLst>
          </p:nvPr>
        </p:nvSpPr>
        <p:spPr>
          <a:xfrm>
            <a:off x="11469510" y="-61600"/>
            <a:ext cx="720090" cy="72009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-30914" y="6137910"/>
            <a:ext cx="720090" cy="720090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12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3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4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7"/>
            <p:cNvCxnSpPr/>
            <p:nvPr>
              <p:custDataLst>
                <p:tags r:id="rId15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6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0" name="直接连接符 13"/>
            <p:cNvCxnSpPr/>
            <p:nvPr>
              <p:custDataLst>
                <p:tags r:id="rId17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10438461" y="5053661"/>
            <a:ext cx="1753527" cy="175352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260" h="3418">
                <a:moveTo>
                  <a:pt x="500" y="1959"/>
                </a:moveTo>
                <a:cubicBezTo>
                  <a:pt x="500" y="1241"/>
                  <a:pt x="1082" y="659"/>
                  <a:pt x="1800" y="659"/>
                </a:cubicBezTo>
                <a:cubicBezTo>
                  <a:pt x="2517" y="659"/>
                  <a:pt x="3099" y="1241"/>
                  <a:pt x="3099" y="1959"/>
                </a:cubicBezTo>
                <a:cubicBezTo>
                  <a:pt x="3099" y="2676"/>
                  <a:pt x="2517" y="3258"/>
                  <a:pt x="1800" y="3258"/>
                </a:cubicBezTo>
                <a:cubicBezTo>
                  <a:pt x="1082" y="3258"/>
                  <a:pt x="500" y="2676"/>
                  <a:pt x="500" y="1959"/>
                </a:cubicBezTo>
                <a:close/>
                <a:moveTo>
                  <a:pt x="2700" y="3138"/>
                </a:moveTo>
                <a:cubicBezTo>
                  <a:pt x="2700" y="3293"/>
                  <a:pt x="2825" y="3418"/>
                  <a:pt x="2980" y="3418"/>
                </a:cubicBezTo>
                <a:cubicBezTo>
                  <a:pt x="3135" y="3418"/>
                  <a:pt x="3260" y="3293"/>
                  <a:pt x="3260" y="3138"/>
                </a:cubicBezTo>
                <a:cubicBezTo>
                  <a:pt x="3260" y="2983"/>
                  <a:pt x="3135" y="2858"/>
                  <a:pt x="2980" y="2858"/>
                </a:cubicBezTo>
                <a:cubicBezTo>
                  <a:pt x="2825" y="2858"/>
                  <a:pt x="2700" y="2983"/>
                  <a:pt x="2700" y="3138"/>
                </a:cubicBezTo>
                <a:close/>
                <a:moveTo>
                  <a:pt x="0" y="798"/>
                </a:moveTo>
                <a:cubicBezTo>
                  <a:pt x="0" y="986"/>
                  <a:pt x="152" y="1138"/>
                  <a:pt x="340" y="1138"/>
                </a:cubicBezTo>
                <a:cubicBezTo>
                  <a:pt x="528" y="1138"/>
                  <a:pt x="680" y="986"/>
                  <a:pt x="680" y="798"/>
                </a:cubicBezTo>
                <a:cubicBezTo>
                  <a:pt x="680" y="610"/>
                  <a:pt x="528" y="458"/>
                  <a:pt x="340" y="458"/>
                </a:cubicBezTo>
                <a:cubicBezTo>
                  <a:pt x="152" y="458"/>
                  <a:pt x="0" y="610"/>
                  <a:pt x="0" y="798"/>
                </a:cubicBezTo>
                <a:close/>
                <a:moveTo>
                  <a:pt x="620" y="157"/>
                </a:moveTo>
                <a:cubicBezTo>
                  <a:pt x="620" y="244"/>
                  <a:pt x="690" y="314"/>
                  <a:pt x="777" y="314"/>
                </a:cubicBezTo>
                <a:cubicBezTo>
                  <a:pt x="864" y="314"/>
                  <a:pt x="934" y="244"/>
                  <a:pt x="934" y="157"/>
                </a:cubicBezTo>
                <a:cubicBezTo>
                  <a:pt x="934" y="70"/>
                  <a:pt x="864" y="0"/>
                  <a:pt x="777" y="0"/>
                </a:cubicBezTo>
                <a:cubicBezTo>
                  <a:pt x="690" y="0"/>
                  <a:pt x="620" y="70"/>
                  <a:pt x="620" y="157"/>
                </a:cubicBezTo>
                <a:close/>
              </a:path>
            </a:pathLst>
          </a:custGeom>
          <a:solidFill>
            <a:srgbClr val="FE6406"/>
          </a:solidFill>
          <a:ln>
            <a:noFill/>
          </a:ln>
          <a:effectLst>
            <a:outerShdw blurRad="444500" dist="50800" dir="54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方正黑体_GBK" panose="02000000000000000000" charset="-122"/>
              <a:ea typeface="方正黑体_GBK" panose="020000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-30914" y="-10802"/>
            <a:ext cx="1753527" cy="1753527"/>
            <a:chOff x="2305050" y="3730625"/>
            <a:chExt cx="757564" cy="418465"/>
          </a:xfrm>
        </p:grpSpPr>
        <p:sp>
          <p:nvSpPr>
            <p:cNvPr id="62" name="Rectangle 23"/>
            <p:cNvSpPr/>
            <p:nvPr>
              <p:custDataLst>
                <p:tags r:id="rId9"/>
              </p:custDataLst>
            </p:nvPr>
          </p:nvSpPr>
          <p:spPr>
            <a:xfrm>
              <a:off x="2853697" y="3848103"/>
              <a:ext cx="208917" cy="196852"/>
            </a:xfrm>
            <a:custGeom>
              <a:avLst/>
              <a:gdLst>
                <a:gd name="connsiteX0" fmla="*/ 0 w 208917"/>
                <a:gd name="connsiteY0" fmla="*/ 0 h 196852"/>
                <a:gd name="connsiteX1" fmla="*/ 208917 w 208917"/>
                <a:gd name="connsiteY1" fmla="*/ 2 h 196852"/>
                <a:gd name="connsiteX2" fmla="*/ 208914 w 208917"/>
                <a:gd name="connsiteY2" fmla="*/ 196851 h 196852"/>
                <a:gd name="connsiteX3" fmla="*/ 0 w 208917"/>
                <a:gd name="connsiteY3" fmla="*/ 196852 h 19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917" h="196852">
                  <a:moveTo>
                    <a:pt x="0" y="0"/>
                  </a:moveTo>
                  <a:lnTo>
                    <a:pt x="208917" y="2"/>
                  </a:lnTo>
                  <a:lnTo>
                    <a:pt x="208914" y="196851"/>
                  </a:lnTo>
                  <a:lnTo>
                    <a:pt x="0" y="196852"/>
                  </a:lnTo>
                  <a:close/>
                </a:path>
              </a:pathLst>
            </a:custGeom>
            <a:solidFill>
              <a:srgbClr val="FE640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cxnSp>
          <p:nvCxnSpPr>
            <p:cNvPr id="6" name="直接连接符 5"/>
            <p:cNvCxnSpPr/>
            <p:nvPr>
              <p:custDataLst>
                <p:tags r:id="rId10"/>
              </p:custDataLst>
            </p:nvPr>
          </p:nvCxnSpPr>
          <p:spPr>
            <a:xfrm flipV="1">
              <a:off x="2305050" y="3730625"/>
              <a:ext cx="0" cy="41656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2" name="直接连接符 10"/>
            <p:cNvCxnSpPr/>
            <p:nvPr>
              <p:custDataLst>
                <p:tags r:id="rId11"/>
              </p:custDataLst>
            </p:nvPr>
          </p:nvCxnSpPr>
          <p:spPr>
            <a:xfrm>
              <a:off x="2305050" y="3730625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2"/>
              </p:custDataLst>
            </p:nvPr>
          </p:nvCxnSpPr>
          <p:spPr>
            <a:xfrm flipV="1">
              <a:off x="3049905" y="373062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18" name="直接连接符 6"/>
            <p:cNvCxnSpPr/>
            <p:nvPr>
              <p:custDataLst>
                <p:tags r:id="rId13"/>
              </p:custDataLst>
            </p:nvPr>
          </p:nvCxnSpPr>
          <p:spPr>
            <a:xfrm flipH="1">
              <a:off x="2305050" y="4149090"/>
              <a:ext cx="744855" cy="0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  <p:cxnSp>
          <p:nvCxnSpPr>
            <p:cNvPr id="8" name="直接连接符 13"/>
            <p:cNvCxnSpPr/>
            <p:nvPr>
              <p:custDataLst>
                <p:tags r:id="rId14"/>
              </p:custDataLst>
            </p:nvPr>
          </p:nvCxnSpPr>
          <p:spPr>
            <a:xfrm flipV="1">
              <a:off x="3049905" y="4114165"/>
              <a:ext cx="0" cy="34925"/>
            </a:xfrm>
            <a:prstGeom prst="line">
              <a:avLst/>
            </a:prstGeom>
            <a:solidFill>
              <a:srgbClr val="F8F8F8"/>
            </a:solidFill>
            <a:ln w="15875">
              <a:solidFill>
                <a:srgbClr val="FE6406"/>
              </a:solidFill>
            </a:ln>
          </p:spPr>
          <p:style>
            <a:lnRef idx="1">
              <a:srgbClr val="FE6406"/>
            </a:lnRef>
            <a:fillRef idx="0">
              <a:srgbClr val="FE6406"/>
            </a:fillRef>
            <a:effectRef idx="0">
              <a:srgbClr val="FE6406"/>
            </a:effectRef>
            <a:fontRef idx="minor">
              <a:sysClr val="windowText" lastClr="000000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58836F-848F-46B4-8978-75C130F82C7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D26B9CC-71A1-4202-AE18-0A86732523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7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BD77DB9-73FF-46DE-8301-6DD50838180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2023/11/5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6F4F7A2-A080-47DA-957F-CF7DA90D67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7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7264450" y="2447571"/>
            <a:ext cx="4826038" cy="196329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altLang="zh-CN" sz="5200" spc="360" dirty="0">
                <a:solidFill>
                  <a:srgbClr val="05406C"/>
                </a:solidFill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Segment tree</a:t>
            </a:r>
            <a:br>
              <a:rPr lang="en-US" altLang="zh-CN" sz="5200" spc="360" dirty="0">
                <a:solidFill>
                  <a:srgbClr val="05406C"/>
                </a:solidFill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5200" spc="360" dirty="0">
                <a:solidFill>
                  <a:srgbClr val="05406C"/>
                </a:solidFill>
                <a:latin typeface="Times New Roman" panose="02020603050405020304" charset="0"/>
                <a:ea typeface="微软雅黑" panose="020B0503020204020204" charset="-122"/>
                <a:cs typeface="微软雅黑" panose="020B0503020204020204" charset="-122"/>
              </a:rPr>
              <a:t>线段树</a:t>
            </a:r>
          </a:p>
        </p:txBody>
      </p:sp>
      <p:sp>
        <p:nvSpPr>
          <p:cNvPr id="6" name="副标题 4"/>
          <p:cNvSpPr txBox="1"/>
          <p:nvPr>
            <p:custDataLst>
              <p:tags r:id="rId3"/>
            </p:custDataLst>
          </p:nvPr>
        </p:nvSpPr>
        <p:spPr>
          <a:xfrm>
            <a:off x="7460030" y="4657500"/>
            <a:ext cx="4826035" cy="65589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>
              <a:lnSpc>
                <a:spcPct val="10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kumimoji="0" lang="zh-CN" altLang="en-US" b="1" i="0" spc="180" noProof="0" dirty="0">
                <a:ln>
                  <a:noFill/>
                </a:ln>
                <a:solidFill>
                  <a:srgbClr val="05406C"/>
                </a:solidFill>
                <a:effectLst/>
                <a:latin typeface="Times New Roman" panose="02020603050405020304" charset="0"/>
                <a:cs typeface="+mn-cs"/>
              </a:rPr>
              <a:t>李曜彤</a:t>
            </a:r>
          </a:p>
        </p:txBody>
      </p:sp>
      <p:grpSp>
        <p:nvGrpSpPr>
          <p:cNvPr id="5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8336915" y="1005840"/>
            <a:ext cx="2680970" cy="798830"/>
            <a:chOff x="2866708" y="2481344"/>
            <a:chExt cx="6458593" cy="1879440"/>
          </a:xfrm>
          <a:solidFill>
            <a:srgbClr val="05406C"/>
          </a:solidFill>
        </p:grpSpPr>
        <p:grpSp>
          <p:nvGrpSpPr>
            <p:cNvPr id="3" name="ïSļïdè"/>
            <p:cNvGrpSpPr/>
            <p:nvPr/>
          </p:nvGrpSpPr>
          <p:grpSpPr>
            <a:xfrm>
              <a:off x="2866708" y="2604783"/>
              <a:ext cx="1724148" cy="1756001"/>
              <a:chOff x="4810125" y="3095626"/>
              <a:chExt cx="687388" cy="700088"/>
            </a:xfrm>
            <a:grpFill/>
          </p:grpSpPr>
          <p:sp>
            <p:nvSpPr>
              <p:cNvPr id="49" name="íşḷidê"/>
              <p:cNvSpPr/>
              <p:nvPr/>
            </p:nvSpPr>
            <p:spPr bwMode="auto">
              <a:xfrm>
                <a:off x="4810125" y="3095626"/>
                <a:ext cx="687388" cy="700088"/>
              </a:xfrm>
              <a:custGeom>
                <a:avLst/>
                <a:gdLst>
                  <a:gd name="T0" fmla="*/ 104 w 208"/>
                  <a:gd name="T1" fmla="*/ 207 h 210"/>
                  <a:gd name="T2" fmla="*/ 4 w 208"/>
                  <a:gd name="T3" fmla="*/ 105 h 210"/>
                  <a:gd name="T4" fmla="*/ 104 w 208"/>
                  <a:gd name="T5" fmla="*/ 4 h 210"/>
                  <a:gd name="T6" fmla="*/ 204 w 208"/>
                  <a:gd name="T7" fmla="*/ 105 h 210"/>
                  <a:gd name="T8" fmla="*/ 104 w 208"/>
                  <a:gd name="T9" fmla="*/ 207 h 210"/>
                  <a:gd name="T10" fmla="*/ 104 w 208"/>
                  <a:gd name="T11" fmla="*/ 0 h 210"/>
                  <a:gd name="T12" fmla="*/ 0 w 208"/>
                  <a:gd name="T13" fmla="*/ 105 h 210"/>
                  <a:gd name="T14" fmla="*/ 104 w 208"/>
                  <a:gd name="T15" fmla="*/ 210 h 210"/>
                  <a:gd name="T16" fmla="*/ 208 w 208"/>
                  <a:gd name="T17" fmla="*/ 105 h 210"/>
                  <a:gd name="T18" fmla="*/ 104 w 208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10">
                    <a:moveTo>
                      <a:pt x="104" y="207"/>
                    </a:moveTo>
                    <a:cubicBezTo>
                      <a:pt x="49" y="207"/>
                      <a:pt x="4" y="161"/>
                      <a:pt x="4" y="105"/>
                    </a:cubicBezTo>
                    <a:cubicBezTo>
                      <a:pt x="4" y="49"/>
                      <a:pt x="49" y="4"/>
                      <a:pt x="104" y="4"/>
                    </a:cubicBezTo>
                    <a:cubicBezTo>
                      <a:pt x="159" y="4"/>
                      <a:pt x="204" y="49"/>
                      <a:pt x="204" y="105"/>
                    </a:cubicBezTo>
                    <a:cubicBezTo>
                      <a:pt x="204" y="161"/>
                      <a:pt x="159" y="207"/>
                      <a:pt x="104" y="207"/>
                    </a:cubicBezTo>
                    <a:close/>
                    <a:moveTo>
                      <a:pt x="104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4" y="210"/>
                    </a:cubicBezTo>
                    <a:cubicBezTo>
                      <a:pt x="161" y="210"/>
                      <a:pt x="208" y="163"/>
                      <a:pt x="208" y="105"/>
                    </a:cubicBezTo>
                    <a:cubicBezTo>
                      <a:pt x="208" y="47"/>
                      <a:pt x="161" y="0"/>
                      <a:pt x="104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Sľïdé"/>
              <p:cNvSpPr/>
              <p:nvPr/>
            </p:nvSpPr>
            <p:spPr bwMode="auto">
              <a:xfrm>
                <a:off x="5384800" y="3559176"/>
                <a:ext cx="46038" cy="30163"/>
              </a:xfrm>
              <a:custGeom>
                <a:avLst/>
                <a:gdLst>
                  <a:gd name="T0" fmla="*/ 29 w 29"/>
                  <a:gd name="T1" fmla="*/ 13 h 19"/>
                  <a:gd name="T2" fmla="*/ 27 w 29"/>
                  <a:gd name="T3" fmla="*/ 19 h 19"/>
                  <a:gd name="T4" fmla="*/ 0 w 29"/>
                  <a:gd name="T5" fmla="*/ 6 h 19"/>
                  <a:gd name="T6" fmla="*/ 4 w 29"/>
                  <a:gd name="T7" fmla="*/ 0 h 19"/>
                  <a:gd name="T8" fmla="*/ 29 w 29"/>
                  <a:gd name="T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9">
                    <a:moveTo>
                      <a:pt x="29" y="13"/>
                    </a:moveTo>
                    <a:lnTo>
                      <a:pt x="27" y="19"/>
                    </a:lnTo>
                    <a:lnTo>
                      <a:pt x="0" y="6"/>
                    </a:lnTo>
                    <a:lnTo>
                      <a:pt x="4" y="0"/>
                    </a:lnTo>
                    <a:lnTo>
                      <a:pt x="29" y="13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ïslíḋê"/>
              <p:cNvSpPr/>
              <p:nvPr/>
            </p:nvSpPr>
            <p:spPr bwMode="auto">
              <a:xfrm>
                <a:off x="5405438" y="3479801"/>
                <a:ext cx="49213" cy="42863"/>
              </a:xfrm>
              <a:custGeom>
                <a:avLst/>
                <a:gdLst>
                  <a:gd name="T0" fmla="*/ 31 w 31"/>
                  <a:gd name="T1" fmla="*/ 14 h 27"/>
                  <a:gd name="T2" fmla="*/ 29 w 31"/>
                  <a:gd name="T3" fmla="*/ 21 h 27"/>
                  <a:gd name="T4" fmla="*/ 19 w 31"/>
                  <a:gd name="T5" fmla="*/ 18 h 27"/>
                  <a:gd name="T6" fmla="*/ 0 w 31"/>
                  <a:gd name="T7" fmla="*/ 27 h 27"/>
                  <a:gd name="T8" fmla="*/ 2 w 31"/>
                  <a:gd name="T9" fmla="*/ 18 h 27"/>
                  <a:gd name="T10" fmla="*/ 14 w 31"/>
                  <a:gd name="T11" fmla="*/ 14 h 27"/>
                  <a:gd name="T12" fmla="*/ 4 w 31"/>
                  <a:gd name="T13" fmla="*/ 6 h 27"/>
                  <a:gd name="T14" fmla="*/ 4 w 31"/>
                  <a:gd name="T15" fmla="*/ 0 h 27"/>
                  <a:gd name="T16" fmla="*/ 19 w 31"/>
                  <a:gd name="T17" fmla="*/ 12 h 27"/>
                  <a:gd name="T18" fmla="*/ 31 w 31"/>
                  <a:gd name="T1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27">
                    <a:moveTo>
                      <a:pt x="31" y="14"/>
                    </a:moveTo>
                    <a:lnTo>
                      <a:pt x="29" y="21"/>
                    </a:lnTo>
                    <a:lnTo>
                      <a:pt x="19" y="18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4" y="1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19" y="12"/>
                    </a:lnTo>
                    <a:lnTo>
                      <a:pt x="31" y="14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işļïḍè"/>
              <p:cNvSpPr/>
              <p:nvPr/>
            </p:nvSpPr>
            <p:spPr bwMode="auto">
              <a:xfrm>
                <a:off x="5391150" y="3522663"/>
                <a:ext cx="50800" cy="36513"/>
              </a:xfrm>
              <a:custGeom>
                <a:avLst/>
                <a:gdLst>
                  <a:gd name="T0" fmla="*/ 32 w 32"/>
                  <a:gd name="T1" fmla="*/ 17 h 23"/>
                  <a:gd name="T2" fmla="*/ 32 w 32"/>
                  <a:gd name="T3" fmla="*/ 23 h 23"/>
                  <a:gd name="T4" fmla="*/ 9 w 32"/>
                  <a:gd name="T5" fmla="*/ 15 h 23"/>
                  <a:gd name="T6" fmla="*/ 7 w 32"/>
                  <a:gd name="T7" fmla="*/ 23 h 23"/>
                  <a:gd name="T8" fmla="*/ 0 w 32"/>
                  <a:gd name="T9" fmla="*/ 21 h 23"/>
                  <a:gd name="T10" fmla="*/ 9 w 32"/>
                  <a:gd name="T11" fmla="*/ 0 h 23"/>
                  <a:gd name="T12" fmla="*/ 13 w 32"/>
                  <a:gd name="T13" fmla="*/ 2 h 23"/>
                  <a:gd name="T14" fmla="*/ 11 w 32"/>
                  <a:gd name="T15" fmla="*/ 8 h 23"/>
                  <a:gd name="T16" fmla="*/ 32 w 32"/>
                  <a:gd name="T1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3">
                    <a:moveTo>
                      <a:pt x="32" y="17"/>
                    </a:moveTo>
                    <a:lnTo>
                      <a:pt x="32" y="23"/>
                    </a:lnTo>
                    <a:lnTo>
                      <a:pt x="9" y="15"/>
                    </a:lnTo>
                    <a:lnTo>
                      <a:pt x="7" y="23"/>
                    </a:lnTo>
                    <a:lnTo>
                      <a:pt x="0" y="21"/>
                    </a:lnTo>
                    <a:lnTo>
                      <a:pt x="9" y="0"/>
                    </a:lnTo>
                    <a:lnTo>
                      <a:pt x="13" y="2"/>
                    </a:lnTo>
                    <a:lnTo>
                      <a:pt x="11" y="8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í$ļîḓé"/>
              <p:cNvSpPr/>
              <p:nvPr/>
            </p:nvSpPr>
            <p:spPr bwMode="auto">
              <a:xfrm>
                <a:off x="5368925" y="3579813"/>
                <a:ext cx="46038" cy="46038"/>
              </a:xfrm>
              <a:custGeom>
                <a:avLst/>
                <a:gdLst>
                  <a:gd name="T0" fmla="*/ 0 w 14"/>
                  <a:gd name="T1" fmla="*/ 6 h 14"/>
                  <a:gd name="T2" fmla="*/ 1 w 14"/>
                  <a:gd name="T3" fmla="*/ 3 h 14"/>
                  <a:gd name="T4" fmla="*/ 4 w 14"/>
                  <a:gd name="T5" fmla="*/ 1 h 14"/>
                  <a:gd name="T6" fmla="*/ 8 w 14"/>
                  <a:gd name="T7" fmla="*/ 1 h 14"/>
                  <a:gd name="T8" fmla="*/ 6 w 14"/>
                  <a:gd name="T9" fmla="*/ 4 h 14"/>
                  <a:gd name="T10" fmla="*/ 5 w 14"/>
                  <a:gd name="T11" fmla="*/ 3 h 14"/>
                  <a:gd name="T12" fmla="*/ 3 w 14"/>
                  <a:gd name="T13" fmla="*/ 5 h 14"/>
                  <a:gd name="T14" fmla="*/ 3 w 14"/>
                  <a:gd name="T15" fmla="*/ 6 h 14"/>
                  <a:gd name="T16" fmla="*/ 3 w 14"/>
                  <a:gd name="T17" fmla="*/ 7 h 14"/>
                  <a:gd name="T18" fmla="*/ 4 w 14"/>
                  <a:gd name="T19" fmla="*/ 7 h 14"/>
                  <a:gd name="T20" fmla="*/ 6 w 14"/>
                  <a:gd name="T21" fmla="*/ 6 h 14"/>
                  <a:gd name="T22" fmla="*/ 9 w 14"/>
                  <a:gd name="T23" fmla="*/ 4 h 14"/>
                  <a:gd name="T24" fmla="*/ 11 w 14"/>
                  <a:gd name="T25" fmla="*/ 3 h 14"/>
                  <a:gd name="T26" fmla="*/ 13 w 14"/>
                  <a:gd name="T27" fmla="*/ 4 h 14"/>
                  <a:gd name="T28" fmla="*/ 14 w 14"/>
                  <a:gd name="T29" fmla="*/ 6 h 14"/>
                  <a:gd name="T30" fmla="*/ 14 w 14"/>
                  <a:gd name="T31" fmla="*/ 8 h 14"/>
                  <a:gd name="T32" fmla="*/ 13 w 14"/>
                  <a:gd name="T33" fmla="*/ 11 h 14"/>
                  <a:gd name="T34" fmla="*/ 10 w 14"/>
                  <a:gd name="T35" fmla="*/ 14 h 14"/>
                  <a:gd name="T36" fmla="*/ 6 w 14"/>
                  <a:gd name="T37" fmla="*/ 13 h 14"/>
                  <a:gd name="T38" fmla="*/ 7 w 14"/>
                  <a:gd name="T39" fmla="*/ 11 h 14"/>
                  <a:gd name="T40" fmla="*/ 10 w 14"/>
                  <a:gd name="T41" fmla="*/ 11 h 14"/>
                  <a:gd name="T42" fmla="*/ 11 w 14"/>
                  <a:gd name="T43" fmla="*/ 10 h 14"/>
                  <a:gd name="T44" fmla="*/ 12 w 14"/>
                  <a:gd name="T45" fmla="*/ 8 h 14"/>
                  <a:gd name="T46" fmla="*/ 11 w 14"/>
                  <a:gd name="T47" fmla="*/ 6 h 14"/>
                  <a:gd name="T48" fmla="*/ 10 w 14"/>
                  <a:gd name="T49" fmla="*/ 6 h 14"/>
                  <a:gd name="T50" fmla="*/ 9 w 14"/>
                  <a:gd name="T51" fmla="*/ 7 h 14"/>
                  <a:gd name="T52" fmla="*/ 7 w 14"/>
                  <a:gd name="T53" fmla="*/ 8 h 14"/>
                  <a:gd name="T54" fmla="*/ 5 w 14"/>
                  <a:gd name="T55" fmla="*/ 10 h 14"/>
                  <a:gd name="T56" fmla="*/ 2 w 14"/>
                  <a:gd name="T57" fmla="*/ 9 h 14"/>
                  <a:gd name="T58" fmla="*/ 0 w 14"/>
                  <a:gd name="T59" fmla="*/ 8 h 14"/>
                  <a:gd name="T60" fmla="*/ 0 w 14"/>
                  <a:gd name="T6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cubicBezTo>
                      <a:pt x="0" y="5"/>
                      <a:pt x="1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0"/>
                      <a:pt x="7" y="1"/>
                      <a:pt x="8" y="1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2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5" y="7"/>
                      <a:pt x="6" y="6"/>
                    </a:cubicBezTo>
                    <a:cubicBezTo>
                      <a:pt x="7" y="5"/>
                      <a:pt x="8" y="4"/>
                      <a:pt x="9" y="4"/>
                    </a:cubicBezTo>
                    <a:cubicBezTo>
                      <a:pt x="9" y="4"/>
                      <a:pt x="10" y="3"/>
                      <a:pt x="11" y="3"/>
                    </a:cubicBezTo>
                    <a:cubicBezTo>
                      <a:pt x="11" y="3"/>
                      <a:pt x="12" y="4"/>
                      <a:pt x="13" y="4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9"/>
                      <a:pt x="14" y="10"/>
                      <a:pt x="13" y="11"/>
                    </a:cubicBezTo>
                    <a:cubicBezTo>
                      <a:pt x="12" y="12"/>
                      <a:pt x="11" y="13"/>
                      <a:pt x="10" y="14"/>
                    </a:cubicBezTo>
                    <a:cubicBezTo>
                      <a:pt x="9" y="14"/>
                      <a:pt x="7" y="14"/>
                      <a:pt x="6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9" y="11"/>
                      <a:pt x="10" y="11"/>
                    </a:cubicBezTo>
                    <a:cubicBezTo>
                      <a:pt x="10" y="11"/>
                      <a:pt x="11" y="10"/>
                      <a:pt x="11" y="10"/>
                    </a:cubicBezTo>
                    <a:cubicBezTo>
                      <a:pt x="12" y="9"/>
                      <a:pt x="12" y="8"/>
                      <a:pt x="12" y="8"/>
                    </a:cubicBezTo>
                    <a:cubicBezTo>
                      <a:pt x="12" y="7"/>
                      <a:pt x="12" y="7"/>
                      <a:pt x="11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6"/>
                      <a:pt x="9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5" y="10"/>
                      <a:pt x="5" y="10"/>
                    </a:cubicBezTo>
                    <a:cubicBezTo>
                      <a:pt x="4" y="10"/>
                      <a:pt x="3" y="10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íşļíḑè"/>
              <p:cNvSpPr/>
              <p:nvPr/>
            </p:nvSpPr>
            <p:spPr bwMode="auto">
              <a:xfrm>
                <a:off x="5335588" y="3616326"/>
                <a:ext cx="60325" cy="52388"/>
              </a:xfrm>
              <a:custGeom>
                <a:avLst/>
                <a:gdLst>
                  <a:gd name="T0" fmla="*/ 12 w 18"/>
                  <a:gd name="T1" fmla="*/ 9 h 16"/>
                  <a:gd name="T2" fmla="*/ 10 w 18"/>
                  <a:gd name="T3" fmla="*/ 8 h 16"/>
                  <a:gd name="T4" fmla="*/ 9 w 18"/>
                  <a:gd name="T5" fmla="*/ 9 h 16"/>
                  <a:gd name="T6" fmla="*/ 8 w 18"/>
                  <a:gd name="T7" fmla="*/ 9 h 16"/>
                  <a:gd name="T8" fmla="*/ 8 w 18"/>
                  <a:gd name="T9" fmla="*/ 10 h 16"/>
                  <a:gd name="T10" fmla="*/ 12 w 18"/>
                  <a:gd name="T11" fmla="*/ 14 h 16"/>
                  <a:gd name="T12" fmla="*/ 10 w 18"/>
                  <a:gd name="T13" fmla="*/ 16 h 16"/>
                  <a:gd name="T14" fmla="*/ 0 w 18"/>
                  <a:gd name="T15" fmla="*/ 7 h 16"/>
                  <a:gd name="T16" fmla="*/ 4 w 18"/>
                  <a:gd name="T17" fmla="*/ 2 h 16"/>
                  <a:gd name="T18" fmla="*/ 6 w 18"/>
                  <a:gd name="T19" fmla="*/ 0 h 16"/>
                  <a:gd name="T20" fmla="*/ 8 w 18"/>
                  <a:gd name="T21" fmla="*/ 0 h 16"/>
                  <a:gd name="T22" fmla="*/ 10 w 18"/>
                  <a:gd name="T23" fmla="*/ 1 h 16"/>
                  <a:gd name="T24" fmla="*/ 12 w 18"/>
                  <a:gd name="T25" fmla="*/ 3 h 16"/>
                  <a:gd name="T26" fmla="*/ 11 w 18"/>
                  <a:gd name="T27" fmla="*/ 6 h 16"/>
                  <a:gd name="T28" fmla="*/ 12 w 18"/>
                  <a:gd name="T29" fmla="*/ 6 h 16"/>
                  <a:gd name="T30" fmla="*/ 15 w 18"/>
                  <a:gd name="T31" fmla="*/ 6 h 16"/>
                  <a:gd name="T32" fmla="*/ 18 w 18"/>
                  <a:gd name="T33" fmla="*/ 7 h 16"/>
                  <a:gd name="T34" fmla="*/ 16 w 18"/>
                  <a:gd name="T35" fmla="*/ 9 h 16"/>
                  <a:gd name="T36" fmla="*/ 12 w 18"/>
                  <a:gd name="T37" fmla="*/ 9 h 16"/>
                  <a:gd name="T38" fmla="*/ 9 w 18"/>
                  <a:gd name="T39" fmla="*/ 5 h 16"/>
                  <a:gd name="T40" fmla="*/ 9 w 18"/>
                  <a:gd name="T41" fmla="*/ 4 h 16"/>
                  <a:gd name="T42" fmla="*/ 8 w 18"/>
                  <a:gd name="T43" fmla="*/ 3 h 16"/>
                  <a:gd name="T44" fmla="*/ 7 w 18"/>
                  <a:gd name="T45" fmla="*/ 3 h 16"/>
                  <a:gd name="T46" fmla="*/ 6 w 18"/>
                  <a:gd name="T47" fmla="*/ 3 h 16"/>
                  <a:gd name="T48" fmla="*/ 5 w 18"/>
                  <a:gd name="T49" fmla="*/ 5 h 16"/>
                  <a:gd name="T50" fmla="*/ 3 w 18"/>
                  <a:gd name="T51" fmla="*/ 6 h 16"/>
                  <a:gd name="T52" fmla="*/ 6 w 18"/>
                  <a:gd name="T53" fmla="*/ 8 h 16"/>
                  <a:gd name="T54" fmla="*/ 7 w 18"/>
                  <a:gd name="T55" fmla="*/ 7 h 16"/>
                  <a:gd name="T56" fmla="*/ 9 w 18"/>
                  <a:gd name="T5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16">
                    <a:moveTo>
                      <a:pt x="12" y="9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9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6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1" y="5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2" y="9"/>
                      <a:pt x="12" y="9"/>
                      <a:pt x="12" y="9"/>
                    </a:cubicBezTo>
                    <a:close/>
                    <a:moveTo>
                      <a:pt x="9" y="5"/>
                    </a:moveTo>
                    <a:cubicBezTo>
                      <a:pt x="9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4"/>
                      <a:pt x="5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î$1îḋé"/>
              <p:cNvSpPr/>
              <p:nvPr/>
            </p:nvSpPr>
            <p:spPr bwMode="auto">
              <a:xfrm>
                <a:off x="5302250" y="3641726"/>
                <a:ext cx="57150" cy="57150"/>
              </a:xfrm>
              <a:custGeom>
                <a:avLst/>
                <a:gdLst>
                  <a:gd name="T0" fmla="*/ 19 w 36"/>
                  <a:gd name="T1" fmla="*/ 36 h 36"/>
                  <a:gd name="T2" fmla="*/ 0 w 36"/>
                  <a:gd name="T3" fmla="*/ 15 h 36"/>
                  <a:gd name="T4" fmla="*/ 17 w 36"/>
                  <a:gd name="T5" fmla="*/ 0 h 36"/>
                  <a:gd name="T6" fmla="*/ 19 w 36"/>
                  <a:gd name="T7" fmla="*/ 5 h 36"/>
                  <a:gd name="T8" fmla="*/ 9 w 36"/>
                  <a:gd name="T9" fmla="*/ 15 h 36"/>
                  <a:gd name="T10" fmla="*/ 13 w 36"/>
                  <a:gd name="T11" fmla="*/ 19 h 36"/>
                  <a:gd name="T12" fmla="*/ 23 w 36"/>
                  <a:gd name="T13" fmla="*/ 11 h 36"/>
                  <a:gd name="T14" fmla="*/ 25 w 36"/>
                  <a:gd name="T15" fmla="*/ 15 h 36"/>
                  <a:gd name="T16" fmla="*/ 15 w 36"/>
                  <a:gd name="T17" fmla="*/ 24 h 36"/>
                  <a:gd name="T18" fmla="*/ 19 w 36"/>
                  <a:gd name="T19" fmla="*/ 30 h 36"/>
                  <a:gd name="T20" fmla="*/ 31 w 36"/>
                  <a:gd name="T21" fmla="*/ 19 h 36"/>
                  <a:gd name="T22" fmla="*/ 36 w 36"/>
                  <a:gd name="T23" fmla="*/ 24 h 36"/>
                  <a:gd name="T24" fmla="*/ 19 w 36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36"/>
                    </a:moveTo>
                    <a:lnTo>
                      <a:pt x="0" y="15"/>
                    </a:lnTo>
                    <a:lnTo>
                      <a:pt x="17" y="0"/>
                    </a:lnTo>
                    <a:lnTo>
                      <a:pt x="19" y="5"/>
                    </a:lnTo>
                    <a:lnTo>
                      <a:pt x="9" y="15"/>
                    </a:lnTo>
                    <a:lnTo>
                      <a:pt x="13" y="19"/>
                    </a:lnTo>
                    <a:lnTo>
                      <a:pt x="23" y="11"/>
                    </a:lnTo>
                    <a:lnTo>
                      <a:pt x="25" y="15"/>
                    </a:lnTo>
                    <a:lnTo>
                      <a:pt x="15" y="24"/>
                    </a:lnTo>
                    <a:lnTo>
                      <a:pt x="19" y="30"/>
                    </a:lnTo>
                    <a:lnTo>
                      <a:pt x="31" y="19"/>
                    </a:lnTo>
                    <a:lnTo>
                      <a:pt x="36" y="24"/>
                    </a:lnTo>
                    <a:lnTo>
                      <a:pt x="19" y="3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isļiḋê"/>
              <p:cNvSpPr/>
              <p:nvPr/>
            </p:nvSpPr>
            <p:spPr bwMode="auto">
              <a:xfrm>
                <a:off x="5262563" y="3665538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30 h 34"/>
                  <a:gd name="T4" fmla="*/ 23 w 29"/>
                  <a:gd name="T5" fmla="*/ 34 h 34"/>
                  <a:gd name="T6" fmla="*/ 0 w 29"/>
                  <a:gd name="T7" fmla="*/ 15 h 34"/>
                  <a:gd name="T8" fmla="*/ 7 w 29"/>
                  <a:gd name="T9" fmla="*/ 11 h 34"/>
                  <a:gd name="T10" fmla="*/ 23 w 29"/>
                  <a:gd name="T11" fmla="*/ 25 h 34"/>
                  <a:gd name="T12" fmla="*/ 19 w 29"/>
                  <a:gd name="T13" fmla="*/ 4 h 34"/>
                  <a:gd name="T14" fmla="*/ 23 w 29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30"/>
                    </a:lnTo>
                    <a:lnTo>
                      <a:pt x="23" y="34"/>
                    </a:lnTo>
                    <a:lnTo>
                      <a:pt x="0" y="15"/>
                    </a:lnTo>
                    <a:lnTo>
                      <a:pt x="7" y="11"/>
                    </a:lnTo>
                    <a:lnTo>
                      <a:pt x="23" y="25"/>
                    </a:lnTo>
                    <a:lnTo>
                      <a:pt x="19" y="4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íşḷíďè"/>
              <p:cNvSpPr/>
              <p:nvPr/>
            </p:nvSpPr>
            <p:spPr bwMode="auto">
              <a:xfrm>
                <a:off x="5249863" y="3689351"/>
                <a:ext cx="26988" cy="42863"/>
              </a:xfrm>
              <a:custGeom>
                <a:avLst/>
                <a:gdLst>
                  <a:gd name="T0" fmla="*/ 17 w 17"/>
                  <a:gd name="T1" fmla="*/ 25 h 27"/>
                  <a:gd name="T2" fmla="*/ 12 w 17"/>
                  <a:gd name="T3" fmla="*/ 27 h 27"/>
                  <a:gd name="T4" fmla="*/ 0 w 17"/>
                  <a:gd name="T5" fmla="*/ 2 h 27"/>
                  <a:gd name="T6" fmla="*/ 6 w 17"/>
                  <a:gd name="T7" fmla="*/ 0 h 27"/>
                  <a:gd name="T8" fmla="*/ 17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17" y="25"/>
                    </a:moveTo>
                    <a:lnTo>
                      <a:pt x="12" y="27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7" y="25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ïṩľíḓê"/>
              <p:cNvSpPr/>
              <p:nvPr/>
            </p:nvSpPr>
            <p:spPr bwMode="auto">
              <a:xfrm>
                <a:off x="5207000" y="3695701"/>
                <a:ext cx="46038" cy="53975"/>
              </a:xfrm>
              <a:custGeom>
                <a:avLst/>
                <a:gdLst>
                  <a:gd name="T0" fmla="*/ 23 w 29"/>
                  <a:gd name="T1" fmla="*/ 0 h 34"/>
                  <a:gd name="T2" fmla="*/ 29 w 29"/>
                  <a:gd name="T3" fmla="*/ 27 h 34"/>
                  <a:gd name="T4" fmla="*/ 25 w 29"/>
                  <a:gd name="T5" fmla="*/ 29 h 34"/>
                  <a:gd name="T6" fmla="*/ 8 w 29"/>
                  <a:gd name="T7" fmla="*/ 15 h 34"/>
                  <a:gd name="T8" fmla="*/ 12 w 29"/>
                  <a:gd name="T9" fmla="*/ 32 h 34"/>
                  <a:gd name="T10" fmla="*/ 8 w 29"/>
                  <a:gd name="T11" fmla="*/ 34 h 34"/>
                  <a:gd name="T12" fmla="*/ 0 w 29"/>
                  <a:gd name="T13" fmla="*/ 6 h 34"/>
                  <a:gd name="T14" fmla="*/ 6 w 29"/>
                  <a:gd name="T15" fmla="*/ 4 h 34"/>
                  <a:gd name="T16" fmla="*/ 23 w 29"/>
                  <a:gd name="T17" fmla="*/ 19 h 34"/>
                  <a:gd name="T18" fmla="*/ 17 w 29"/>
                  <a:gd name="T19" fmla="*/ 2 h 34"/>
                  <a:gd name="T20" fmla="*/ 23 w 29"/>
                  <a:gd name="T2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34">
                    <a:moveTo>
                      <a:pt x="23" y="0"/>
                    </a:moveTo>
                    <a:lnTo>
                      <a:pt x="29" y="27"/>
                    </a:lnTo>
                    <a:lnTo>
                      <a:pt x="25" y="29"/>
                    </a:lnTo>
                    <a:lnTo>
                      <a:pt x="8" y="15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23" y="19"/>
                    </a:lnTo>
                    <a:lnTo>
                      <a:pt x="17" y="2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íšlïḑe"/>
              <p:cNvSpPr/>
              <p:nvPr/>
            </p:nvSpPr>
            <p:spPr bwMode="auto">
              <a:xfrm>
                <a:off x="5164138" y="3705226"/>
                <a:ext cx="36513" cy="50800"/>
              </a:xfrm>
              <a:custGeom>
                <a:avLst/>
                <a:gdLst>
                  <a:gd name="T0" fmla="*/ 9 w 11"/>
                  <a:gd name="T1" fmla="*/ 8 h 15"/>
                  <a:gd name="T2" fmla="*/ 8 w 11"/>
                  <a:gd name="T3" fmla="*/ 1 h 15"/>
                  <a:gd name="T4" fmla="*/ 11 w 11"/>
                  <a:gd name="T5" fmla="*/ 0 h 15"/>
                  <a:gd name="T6" fmla="*/ 11 w 11"/>
                  <a:gd name="T7" fmla="*/ 7 h 15"/>
                  <a:gd name="T8" fmla="*/ 11 w 11"/>
                  <a:gd name="T9" fmla="*/ 11 h 15"/>
                  <a:gd name="T10" fmla="*/ 11 w 11"/>
                  <a:gd name="T11" fmla="*/ 13 h 15"/>
                  <a:gd name="T12" fmla="*/ 9 w 11"/>
                  <a:gd name="T13" fmla="*/ 14 h 15"/>
                  <a:gd name="T14" fmla="*/ 7 w 11"/>
                  <a:gd name="T15" fmla="*/ 14 h 15"/>
                  <a:gd name="T16" fmla="*/ 4 w 11"/>
                  <a:gd name="T17" fmla="*/ 14 h 15"/>
                  <a:gd name="T18" fmla="*/ 2 w 11"/>
                  <a:gd name="T19" fmla="*/ 13 h 15"/>
                  <a:gd name="T20" fmla="*/ 1 w 11"/>
                  <a:gd name="T21" fmla="*/ 12 h 15"/>
                  <a:gd name="T22" fmla="*/ 1 w 11"/>
                  <a:gd name="T23" fmla="*/ 8 h 15"/>
                  <a:gd name="T24" fmla="*/ 0 w 11"/>
                  <a:gd name="T25" fmla="*/ 1 h 15"/>
                  <a:gd name="T26" fmla="*/ 3 w 11"/>
                  <a:gd name="T27" fmla="*/ 1 h 15"/>
                  <a:gd name="T28" fmla="*/ 3 w 11"/>
                  <a:gd name="T29" fmla="*/ 8 h 15"/>
                  <a:gd name="T30" fmla="*/ 4 w 11"/>
                  <a:gd name="T31" fmla="*/ 11 h 15"/>
                  <a:gd name="T32" fmla="*/ 4 w 11"/>
                  <a:gd name="T33" fmla="*/ 12 h 15"/>
                  <a:gd name="T34" fmla="*/ 6 w 11"/>
                  <a:gd name="T35" fmla="*/ 12 h 15"/>
                  <a:gd name="T36" fmla="*/ 8 w 11"/>
                  <a:gd name="T37" fmla="*/ 12 h 15"/>
                  <a:gd name="T38" fmla="*/ 9 w 11"/>
                  <a:gd name="T39" fmla="*/ 10 h 15"/>
                  <a:gd name="T40" fmla="*/ 9 w 11"/>
                  <a:gd name="T4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" h="15">
                    <a:moveTo>
                      <a:pt x="9" y="8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0" y="13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5" y="15"/>
                      <a:pt x="4" y="15"/>
                      <a:pt x="4" y="14"/>
                    </a:cubicBezTo>
                    <a:cubicBezTo>
                      <a:pt x="3" y="14"/>
                      <a:pt x="2" y="14"/>
                      <a:pt x="2" y="13"/>
                    </a:cubicBezTo>
                    <a:cubicBezTo>
                      <a:pt x="2" y="13"/>
                      <a:pt x="1" y="12"/>
                      <a:pt x="1" y="12"/>
                    </a:cubicBezTo>
                    <a:cubicBezTo>
                      <a:pt x="1" y="11"/>
                      <a:pt x="1" y="10"/>
                      <a:pt x="1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iṥļïḓê"/>
              <p:cNvSpPr/>
              <p:nvPr/>
            </p:nvSpPr>
            <p:spPr bwMode="auto">
              <a:xfrm>
                <a:off x="5091113" y="3705226"/>
                <a:ext cx="42863" cy="47625"/>
              </a:xfrm>
              <a:custGeom>
                <a:avLst/>
                <a:gdLst>
                  <a:gd name="T0" fmla="*/ 9 w 13"/>
                  <a:gd name="T1" fmla="*/ 11 h 14"/>
                  <a:gd name="T2" fmla="*/ 10 w 13"/>
                  <a:gd name="T3" fmla="*/ 9 h 14"/>
                  <a:gd name="T4" fmla="*/ 7 w 13"/>
                  <a:gd name="T5" fmla="*/ 9 h 14"/>
                  <a:gd name="T6" fmla="*/ 7 w 13"/>
                  <a:gd name="T7" fmla="*/ 6 h 14"/>
                  <a:gd name="T8" fmla="*/ 13 w 13"/>
                  <a:gd name="T9" fmla="*/ 7 h 14"/>
                  <a:gd name="T10" fmla="*/ 12 w 13"/>
                  <a:gd name="T11" fmla="*/ 13 h 14"/>
                  <a:gd name="T12" fmla="*/ 9 w 13"/>
                  <a:gd name="T13" fmla="*/ 14 h 14"/>
                  <a:gd name="T14" fmla="*/ 6 w 13"/>
                  <a:gd name="T15" fmla="*/ 14 h 14"/>
                  <a:gd name="T16" fmla="*/ 2 w 13"/>
                  <a:gd name="T17" fmla="*/ 12 h 14"/>
                  <a:gd name="T18" fmla="*/ 0 w 13"/>
                  <a:gd name="T19" fmla="*/ 9 h 14"/>
                  <a:gd name="T20" fmla="*/ 0 w 13"/>
                  <a:gd name="T21" fmla="*/ 6 h 14"/>
                  <a:gd name="T22" fmla="*/ 2 w 13"/>
                  <a:gd name="T23" fmla="*/ 2 h 14"/>
                  <a:gd name="T24" fmla="*/ 5 w 13"/>
                  <a:gd name="T25" fmla="*/ 0 h 14"/>
                  <a:gd name="T26" fmla="*/ 8 w 13"/>
                  <a:gd name="T27" fmla="*/ 0 h 14"/>
                  <a:gd name="T28" fmla="*/ 12 w 13"/>
                  <a:gd name="T29" fmla="*/ 2 h 14"/>
                  <a:gd name="T30" fmla="*/ 13 w 13"/>
                  <a:gd name="T31" fmla="*/ 5 h 14"/>
                  <a:gd name="T32" fmla="*/ 10 w 13"/>
                  <a:gd name="T33" fmla="*/ 5 h 14"/>
                  <a:gd name="T34" fmla="*/ 9 w 13"/>
                  <a:gd name="T35" fmla="*/ 3 h 14"/>
                  <a:gd name="T36" fmla="*/ 8 w 13"/>
                  <a:gd name="T37" fmla="*/ 2 h 14"/>
                  <a:gd name="T38" fmla="*/ 5 w 13"/>
                  <a:gd name="T39" fmla="*/ 3 h 14"/>
                  <a:gd name="T40" fmla="*/ 3 w 13"/>
                  <a:gd name="T41" fmla="*/ 6 h 14"/>
                  <a:gd name="T42" fmla="*/ 4 w 13"/>
                  <a:gd name="T43" fmla="*/ 10 h 14"/>
                  <a:gd name="T44" fmla="*/ 6 w 13"/>
                  <a:gd name="T45" fmla="*/ 11 h 14"/>
                  <a:gd name="T46" fmla="*/ 8 w 13"/>
                  <a:gd name="T47" fmla="*/ 11 h 14"/>
                  <a:gd name="T48" fmla="*/ 9 w 13"/>
                  <a:gd name="T4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14">
                    <a:moveTo>
                      <a:pt x="9" y="11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9" y="14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5" y="14"/>
                      <a:pt x="3" y="13"/>
                      <a:pt x="2" y="12"/>
                    </a:cubicBezTo>
                    <a:cubicBezTo>
                      <a:pt x="1" y="12"/>
                      <a:pt x="1" y="11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1"/>
                      <a:pt x="3" y="1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0" y="0"/>
                      <a:pt x="11" y="1"/>
                      <a:pt x="12" y="2"/>
                    </a:cubicBezTo>
                    <a:cubicBezTo>
                      <a:pt x="13" y="2"/>
                      <a:pt x="13" y="3"/>
                      <a:pt x="13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3" y="8"/>
                      <a:pt x="3" y="9"/>
                      <a:pt x="4" y="10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îṩḷïḓè"/>
              <p:cNvSpPr/>
              <p:nvPr/>
            </p:nvSpPr>
            <p:spPr bwMode="auto">
              <a:xfrm>
                <a:off x="5038725" y="3689351"/>
                <a:ext cx="49213" cy="52388"/>
              </a:xfrm>
              <a:custGeom>
                <a:avLst/>
                <a:gdLst>
                  <a:gd name="T0" fmla="*/ 21 w 31"/>
                  <a:gd name="T1" fmla="*/ 23 h 33"/>
                  <a:gd name="T2" fmla="*/ 27 w 31"/>
                  <a:gd name="T3" fmla="*/ 6 h 33"/>
                  <a:gd name="T4" fmla="*/ 31 w 31"/>
                  <a:gd name="T5" fmla="*/ 8 h 33"/>
                  <a:gd name="T6" fmla="*/ 23 w 31"/>
                  <a:gd name="T7" fmla="*/ 33 h 33"/>
                  <a:gd name="T8" fmla="*/ 16 w 31"/>
                  <a:gd name="T9" fmla="*/ 31 h 33"/>
                  <a:gd name="T10" fmla="*/ 12 w 31"/>
                  <a:gd name="T11" fmla="*/ 10 h 33"/>
                  <a:gd name="T12" fmla="*/ 6 w 31"/>
                  <a:gd name="T13" fmla="*/ 29 h 33"/>
                  <a:gd name="T14" fmla="*/ 0 w 31"/>
                  <a:gd name="T15" fmla="*/ 27 h 33"/>
                  <a:gd name="T16" fmla="*/ 10 w 31"/>
                  <a:gd name="T17" fmla="*/ 0 h 33"/>
                  <a:gd name="T18" fmla="*/ 14 w 31"/>
                  <a:gd name="T19" fmla="*/ 2 h 33"/>
                  <a:gd name="T20" fmla="*/ 21 w 31"/>
                  <a:gd name="T2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3">
                    <a:moveTo>
                      <a:pt x="21" y="23"/>
                    </a:moveTo>
                    <a:lnTo>
                      <a:pt x="27" y="6"/>
                    </a:lnTo>
                    <a:lnTo>
                      <a:pt x="31" y="8"/>
                    </a:lnTo>
                    <a:lnTo>
                      <a:pt x="23" y="33"/>
                    </a:lnTo>
                    <a:lnTo>
                      <a:pt x="16" y="31"/>
                    </a:lnTo>
                    <a:lnTo>
                      <a:pt x="12" y="10"/>
                    </a:lnTo>
                    <a:lnTo>
                      <a:pt x="6" y="29"/>
                    </a:lnTo>
                    <a:lnTo>
                      <a:pt x="0" y="27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ïśḻïdê"/>
              <p:cNvSpPr/>
              <p:nvPr/>
            </p:nvSpPr>
            <p:spPr bwMode="auto">
              <a:xfrm>
                <a:off x="4995863" y="3671888"/>
                <a:ext cx="46038" cy="47625"/>
              </a:xfrm>
              <a:custGeom>
                <a:avLst/>
                <a:gdLst>
                  <a:gd name="T0" fmla="*/ 6 w 14"/>
                  <a:gd name="T1" fmla="*/ 3 h 14"/>
                  <a:gd name="T2" fmla="*/ 4 w 14"/>
                  <a:gd name="T3" fmla="*/ 5 h 14"/>
                  <a:gd name="T4" fmla="*/ 3 w 14"/>
                  <a:gd name="T5" fmla="*/ 9 h 14"/>
                  <a:gd name="T6" fmla="*/ 5 w 14"/>
                  <a:gd name="T7" fmla="*/ 11 h 14"/>
                  <a:gd name="T8" fmla="*/ 7 w 14"/>
                  <a:gd name="T9" fmla="*/ 11 h 14"/>
                  <a:gd name="T10" fmla="*/ 10 w 14"/>
                  <a:gd name="T11" fmla="*/ 9 h 14"/>
                  <a:gd name="T12" fmla="*/ 11 w 14"/>
                  <a:gd name="T13" fmla="*/ 6 h 14"/>
                  <a:gd name="T14" fmla="*/ 9 w 14"/>
                  <a:gd name="T15" fmla="*/ 3 h 14"/>
                  <a:gd name="T16" fmla="*/ 6 w 14"/>
                  <a:gd name="T17" fmla="*/ 3 h 14"/>
                  <a:gd name="T18" fmla="*/ 8 w 14"/>
                  <a:gd name="T19" fmla="*/ 14 h 14"/>
                  <a:gd name="T20" fmla="*/ 3 w 14"/>
                  <a:gd name="T21" fmla="*/ 13 h 14"/>
                  <a:gd name="T22" fmla="*/ 0 w 14"/>
                  <a:gd name="T23" fmla="*/ 9 h 14"/>
                  <a:gd name="T24" fmla="*/ 1 w 14"/>
                  <a:gd name="T25" fmla="*/ 4 h 14"/>
                  <a:gd name="T26" fmla="*/ 4 w 14"/>
                  <a:gd name="T27" fmla="*/ 1 h 14"/>
                  <a:gd name="T28" fmla="*/ 6 w 14"/>
                  <a:gd name="T29" fmla="*/ 0 h 14"/>
                  <a:gd name="T30" fmla="*/ 8 w 14"/>
                  <a:gd name="T31" fmla="*/ 0 h 14"/>
                  <a:gd name="T32" fmla="*/ 11 w 14"/>
                  <a:gd name="T33" fmla="*/ 1 h 14"/>
                  <a:gd name="T34" fmla="*/ 14 w 14"/>
                  <a:gd name="T35" fmla="*/ 5 h 14"/>
                  <a:gd name="T36" fmla="*/ 13 w 14"/>
                  <a:gd name="T37" fmla="*/ 11 h 14"/>
                  <a:gd name="T38" fmla="*/ 8 w 14"/>
                  <a:gd name="T3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14">
                    <a:moveTo>
                      <a:pt x="6" y="3"/>
                    </a:moveTo>
                    <a:cubicBezTo>
                      <a:pt x="5" y="3"/>
                      <a:pt x="5" y="4"/>
                      <a:pt x="4" y="5"/>
                    </a:cubicBezTo>
                    <a:cubicBezTo>
                      <a:pt x="3" y="6"/>
                      <a:pt x="3" y="8"/>
                      <a:pt x="3" y="9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2"/>
                      <a:pt x="6" y="12"/>
                      <a:pt x="7" y="11"/>
                    </a:cubicBezTo>
                    <a:cubicBezTo>
                      <a:pt x="8" y="11"/>
                      <a:pt x="9" y="10"/>
                      <a:pt x="10" y="9"/>
                    </a:cubicBezTo>
                    <a:cubicBezTo>
                      <a:pt x="11" y="8"/>
                      <a:pt x="11" y="7"/>
                      <a:pt x="11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8" y="3"/>
                      <a:pt x="7" y="2"/>
                      <a:pt x="6" y="3"/>
                    </a:cubicBezTo>
                    <a:close/>
                    <a:moveTo>
                      <a:pt x="8" y="14"/>
                    </a:moveTo>
                    <a:cubicBezTo>
                      <a:pt x="7" y="14"/>
                      <a:pt x="5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4" y="1"/>
                      <a:pt x="5" y="0"/>
                      <a:pt x="6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4"/>
                      <a:pt x="14" y="5"/>
                    </a:cubicBezTo>
                    <a:cubicBezTo>
                      <a:pt x="14" y="7"/>
                      <a:pt x="14" y="9"/>
                      <a:pt x="13" y="11"/>
                    </a:cubicBezTo>
                    <a:cubicBezTo>
                      <a:pt x="11" y="12"/>
                      <a:pt x="10" y="13"/>
                      <a:pt x="8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ïSḻíḑe"/>
              <p:cNvSpPr/>
              <p:nvPr/>
            </p:nvSpPr>
            <p:spPr bwMode="auto">
              <a:xfrm>
                <a:off x="4948238" y="3638551"/>
                <a:ext cx="50800" cy="50800"/>
              </a:xfrm>
              <a:custGeom>
                <a:avLst/>
                <a:gdLst>
                  <a:gd name="T0" fmla="*/ 9 w 15"/>
                  <a:gd name="T1" fmla="*/ 3 h 15"/>
                  <a:gd name="T2" fmla="*/ 3 w 15"/>
                  <a:gd name="T3" fmla="*/ 10 h 15"/>
                  <a:gd name="T4" fmla="*/ 5 w 15"/>
                  <a:gd name="T5" fmla="*/ 11 h 15"/>
                  <a:gd name="T6" fmla="*/ 6 w 15"/>
                  <a:gd name="T7" fmla="*/ 12 h 15"/>
                  <a:gd name="T8" fmla="*/ 7 w 15"/>
                  <a:gd name="T9" fmla="*/ 13 h 15"/>
                  <a:gd name="T10" fmla="*/ 9 w 15"/>
                  <a:gd name="T11" fmla="*/ 12 h 15"/>
                  <a:gd name="T12" fmla="*/ 11 w 15"/>
                  <a:gd name="T13" fmla="*/ 10 h 15"/>
                  <a:gd name="T14" fmla="*/ 12 w 15"/>
                  <a:gd name="T15" fmla="*/ 8 h 15"/>
                  <a:gd name="T16" fmla="*/ 12 w 15"/>
                  <a:gd name="T17" fmla="*/ 7 h 15"/>
                  <a:gd name="T18" fmla="*/ 12 w 15"/>
                  <a:gd name="T19" fmla="*/ 6 h 15"/>
                  <a:gd name="T20" fmla="*/ 10 w 15"/>
                  <a:gd name="T21" fmla="*/ 4 h 15"/>
                  <a:gd name="T22" fmla="*/ 9 w 15"/>
                  <a:gd name="T23" fmla="*/ 3 h 15"/>
                  <a:gd name="T24" fmla="*/ 11 w 15"/>
                  <a:gd name="T25" fmla="*/ 14 h 15"/>
                  <a:gd name="T26" fmla="*/ 8 w 15"/>
                  <a:gd name="T27" fmla="*/ 15 h 15"/>
                  <a:gd name="T28" fmla="*/ 6 w 15"/>
                  <a:gd name="T29" fmla="*/ 15 h 15"/>
                  <a:gd name="T30" fmla="*/ 4 w 15"/>
                  <a:gd name="T31" fmla="*/ 13 h 15"/>
                  <a:gd name="T32" fmla="*/ 0 w 15"/>
                  <a:gd name="T33" fmla="*/ 10 h 15"/>
                  <a:gd name="T34" fmla="*/ 9 w 15"/>
                  <a:gd name="T35" fmla="*/ 0 h 15"/>
                  <a:gd name="T36" fmla="*/ 12 w 15"/>
                  <a:gd name="T37" fmla="*/ 3 h 15"/>
                  <a:gd name="T38" fmla="*/ 14 w 15"/>
                  <a:gd name="T39" fmla="*/ 5 h 15"/>
                  <a:gd name="T40" fmla="*/ 15 w 15"/>
                  <a:gd name="T41" fmla="*/ 7 h 15"/>
                  <a:gd name="T42" fmla="*/ 14 w 15"/>
                  <a:gd name="T43" fmla="*/ 10 h 15"/>
                  <a:gd name="T44" fmla="*/ 13 w 15"/>
                  <a:gd name="T45" fmla="*/ 12 h 15"/>
                  <a:gd name="T46" fmla="*/ 11 w 15"/>
                  <a:gd name="T4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" h="15">
                    <a:moveTo>
                      <a:pt x="9" y="3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9" y="12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1" y="10"/>
                      <a:pt x="12" y="9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  <a:moveTo>
                      <a:pt x="11" y="14"/>
                    </a:moveTo>
                    <a:cubicBezTo>
                      <a:pt x="10" y="15"/>
                      <a:pt x="9" y="15"/>
                      <a:pt x="8" y="15"/>
                    </a:cubicBezTo>
                    <a:cubicBezTo>
                      <a:pt x="7" y="15"/>
                      <a:pt x="7" y="15"/>
                      <a:pt x="6" y="15"/>
                    </a:cubicBezTo>
                    <a:cubicBezTo>
                      <a:pt x="5" y="14"/>
                      <a:pt x="4" y="14"/>
                      <a:pt x="4" y="1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4"/>
                      <a:pt x="14" y="4"/>
                      <a:pt x="14" y="5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8"/>
                      <a:pt x="15" y="9"/>
                      <a:pt x="14" y="10"/>
                    </a:cubicBezTo>
                    <a:cubicBezTo>
                      <a:pt x="14" y="10"/>
                      <a:pt x="14" y="11"/>
                      <a:pt x="13" y="12"/>
                    </a:cubicBezTo>
                    <a:cubicBezTo>
                      <a:pt x="12" y="13"/>
                      <a:pt x="11" y="14"/>
                      <a:pt x="11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ïsľíḋè"/>
              <p:cNvSpPr/>
              <p:nvPr/>
            </p:nvSpPr>
            <p:spPr bwMode="auto">
              <a:xfrm>
                <a:off x="4913313" y="3605213"/>
                <a:ext cx="58738" cy="57150"/>
              </a:xfrm>
              <a:custGeom>
                <a:avLst/>
                <a:gdLst>
                  <a:gd name="T0" fmla="*/ 37 w 37"/>
                  <a:gd name="T1" fmla="*/ 17 h 36"/>
                  <a:gd name="T2" fmla="*/ 14 w 37"/>
                  <a:gd name="T3" fmla="*/ 36 h 36"/>
                  <a:gd name="T4" fmla="*/ 10 w 37"/>
                  <a:gd name="T5" fmla="*/ 32 h 36"/>
                  <a:gd name="T6" fmla="*/ 18 w 37"/>
                  <a:gd name="T7" fmla="*/ 11 h 36"/>
                  <a:gd name="T8" fmla="*/ 4 w 37"/>
                  <a:gd name="T9" fmla="*/ 21 h 36"/>
                  <a:gd name="T10" fmla="*/ 0 w 37"/>
                  <a:gd name="T11" fmla="*/ 19 h 36"/>
                  <a:gd name="T12" fmla="*/ 20 w 37"/>
                  <a:gd name="T13" fmla="*/ 0 h 36"/>
                  <a:gd name="T14" fmla="*/ 25 w 37"/>
                  <a:gd name="T15" fmla="*/ 5 h 36"/>
                  <a:gd name="T16" fmla="*/ 18 w 37"/>
                  <a:gd name="T17" fmla="*/ 26 h 36"/>
                  <a:gd name="T18" fmla="*/ 33 w 37"/>
                  <a:gd name="T19" fmla="*/ 13 h 36"/>
                  <a:gd name="T20" fmla="*/ 37 w 37"/>
                  <a:gd name="T21" fmla="*/ 1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6">
                    <a:moveTo>
                      <a:pt x="37" y="17"/>
                    </a:moveTo>
                    <a:lnTo>
                      <a:pt x="14" y="36"/>
                    </a:lnTo>
                    <a:lnTo>
                      <a:pt x="10" y="32"/>
                    </a:lnTo>
                    <a:lnTo>
                      <a:pt x="18" y="1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5" y="5"/>
                    </a:lnTo>
                    <a:lnTo>
                      <a:pt x="18" y="26"/>
                    </a:lnTo>
                    <a:lnTo>
                      <a:pt x="33" y="13"/>
                    </a:lnTo>
                    <a:lnTo>
                      <a:pt x="37" y="17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iśļídé"/>
              <p:cNvSpPr/>
              <p:nvPr/>
            </p:nvSpPr>
            <p:spPr bwMode="auto">
              <a:xfrm>
                <a:off x="4883150" y="3579813"/>
                <a:ext cx="52388" cy="46038"/>
              </a:xfrm>
              <a:custGeom>
                <a:avLst/>
                <a:gdLst>
                  <a:gd name="T0" fmla="*/ 0 w 33"/>
                  <a:gd name="T1" fmla="*/ 4 h 29"/>
                  <a:gd name="T2" fmla="*/ 31 w 33"/>
                  <a:gd name="T3" fmla="*/ 0 h 29"/>
                  <a:gd name="T4" fmla="*/ 33 w 33"/>
                  <a:gd name="T5" fmla="*/ 4 h 29"/>
                  <a:gd name="T6" fmla="*/ 14 w 33"/>
                  <a:gd name="T7" fmla="*/ 29 h 29"/>
                  <a:gd name="T8" fmla="*/ 10 w 33"/>
                  <a:gd name="T9" fmla="*/ 23 h 29"/>
                  <a:gd name="T10" fmla="*/ 16 w 33"/>
                  <a:gd name="T11" fmla="*/ 16 h 29"/>
                  <a:gd name="T12" fmla="*/ 10 w 33"/>
                  <a:gd name="T13" fmla="*/ 8 h 29"/>
                  <a:gd name="T14" fmla="*/ 4 w 33"/>
                  <a:gd name="T15" fmla="*/ 8 h 29"/>
                  <a:gd name="T16" fmla="*/ 0 w 33"/>
                  <a:gd name="T17" fmla="*/ 4 h 29"/>
                  <a:gd name="T18" fmla="*/ 0 w 33"/>
                  <a:gd name="T19" fmla="*/ 4 h 29"/>
                  <a:gd name="T20" fmla="*/ 19 w 33"/>
                  <a:gd name="T21" fmla="*/ 14 h 29"/>
                  <a:gd name="T22" fmla="*/ 27 w 33"/>
                  <a:gd name="T23" fmla="*/ 4 h 29"/>
                  <a:gd name="T24" fmla="*/ 14 w 33"/>
                  <a:gd name="T25" fmla="*/ 6 h 29"/>
                  <a:gd name="T26" fmla="*/ 19 w 33"/>
                  <a:gd name="T2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29">
                    <a:moveTo>
                      <a:pt x="0" y="4"/>
                    </a:moveTo>
                    <a:lnTo>
                      <a:pt x="31" y="0"/>
                    </a:lnTo>
                    <a:lnTo>
                      <a:pt x="33" y="4"/>
                    </a:lnTo>
                    <a:lnTo>
                      <a:pt x="14" y="29"/>
                    </a:lnTo>
                    <a:lnTo>
                      <a:pt x="10" y="23"/>
                    </a:lnTo>
                    <a:lnTo>
                      <a:pt x="16" y="16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  <a:moveTo>
                      <a:pt x="19" y="14"/>
                    </a:moveTo>
                    <a:lnTo>
                      <a:pt x="27" y="4"/>
                    </a:lnTo>
                    <a:lnTo>
                      <a:pt x="14" y="6"/>
                    </a:lnTo>
                    <a:lnTo>
                      <a:pt x="19" y="14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iṥlïḑé"/>
              <p:cNvSpPr/>
              <p:nvPr/>
            </p:nvSpPr>
            <p:spPr bwMode="auto">
              <a:xfrm>
                <a:off x="4865688" y="3525838"/>
                <a:ext cx="53975" cy="49213"/>
              </a:xfrm>
              <a:custGeom>
                <a:avLst/>
                <a:gdLst>
                  <a:gd name="T0" fmla="*/ 15 w 34"/>
                  <a:gd name="T1" fmla="*/ 10 h 31"/>
                  <a:gd name="T2" fmla="*/ 2 w 34"/>
                  <a:gd name="T3" fmla="*/ 15 h 31"/>
                  <a:gd name="T4" fmla="*/ 0 w 34"/>
                  <a:gd name="T5" fmla="*/ 8 h 31"/>
                  <a:gd name="T6" fmla="*/ 27 w 34"/>
                  <a:gd name="T7" fmla="*/ 0 h 31"/>
                  <a:gd name="T8" fmla="*/ 30 w 34"/>
                  <a:gd name="T9" fmla="*/ 4 h 31"/>
                  <a:gd name="T10" fmla="*/ 19 w 34"/>
                  <a:gd name="T11" fmla="*/ 8 h 31"/>
                  <a:gd name="T12" fmla="*/ 21 w 34"/>
                  <a:gd name="T13" fmla="*/ 19 h 31"/>
                  <a:gd name="T14" fmla="*/ 34 w 34"/>
                  <a:gd name="T15" fmla="*/ 15 h 31"/>
                  <a:gd name="T16" fmla="*/ 34 w 34"/>
                  <a:gd name="T17" fmla="*/ 21 h 31"/>
                  <a:gd name="T18" fmla="*/ 9 w 34"/>
                  <a:gd name="T19" fmla="*/ 31 h 31"/>
                  <a:gd name="T20" fmla="*/ 7 w 34"/>
                  <a:gd name="T21" fmla="*/ 25 h 31"/>
                  <a:gd name="T22" fmla="*/ 17 w 34"/>
                  <a:gd name="T23" fmla="*/ 21 h 31"/>
                  <a:gd name="T24" fmla="*/ 15 w 34"/>
                  <a:gd name="T2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31">
                    <a:moveTo>
                      <a:pt x="15" y="10"/>
                    </a:moveTo>
                    <a:lnTo>
                      <a:pt x="2" y="15"/>
                    </a:lnTo>
                    <a:lnTo>
                      <a:pt x="0" y="8"/>
                    </a:lnTo>
                    <a:lnTo>
                      <a:pt x="27" y="0"/>
                    </a:lnTo>
                    <a:lnTo>
                      <a:pt x="30" y="4"/>
                    </a:lnTo>
                    <a:lnTo>
                      <a:pt x="19" y="8"/>
                    </a:lnTo>
                    <a:lnTo>
                      <a:pt x="21" y="19"/>
                    </a:lnTo>
                    <a:lnTo>
                      <a:pt x="34" y="15"/>
                    </a:lnTo>
                    <a:lnTo>
                      <a:pt x="34" y="21"/>
                    </a:lnTo>
                    <a:lnTo>
                      <a:pt x="9" y="31"/>
                    </a:lnTo>
                    <a:lnTo>
                      <a:pt x="7" y="25"/>
                    </a:lnTo>
                    <a:lnTo>
                      <a:pt x="17" y="21"/>
                    </a:lnTo>
                    <a:lnTo>
                      <a:pt x="15" y="10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îṧḷiḑé"/>
              <p:cNvSpPr/>
              <p:nvPr/>
            </p:nvSpPr>
            <p:spPr bwMode="auto">
              <a:xfrm>
                <a:off x="4856163" y="3486151"/>
                <a:ext cx="49213" cy="39688"/>
              </a:xfrm>
              <a:custGeom>
                <a:avLst/>
                <a:gdLst>
                  <a:gd name="T0" fmla="*/ 4 w 15"/>
                  <a:gd name="T1" fmla="*/ 1 h 12"/>
                  <a:gd name="T2" fmla="*/ 5 w 15"/>
                  <a:gd name="T3" fmla="*/ 3 h 12"/>
                  <a:gd name="T4" fmla="*/ 3 w 15"/>
                  <a:gd name="T5" fmla="*/ 4 h 12"/>
                  <a:gd name="T6" fmla="*/ 3 w 15"/>
                  <a:gd name="T7" fmla="*/ 6 h 12"/>
                  <a:gd name="T8" fmla="*/ 4 w 15"/>
                  <a:gd name="T9" fmla="*/ 8 h 12"/>
                  <a:gd name="T10" fmla="*/ 5 w 15"/>
                  <a:gd name="T11" fmla="*/ 9 h 12"/>
                  <a:gd name="T12" fmla="*/ 6 w 15"/>
                  <a:gd name="T13" fmla="*/ 8 h 12"/>
                  <a:gd name="T14" fmla="*/ 6 w 15"/>
                  <a:gd name="T15" fmla="*/ 7 h 12"/>
                  <a:gd name="T16" fmla="*/ 6 w 15"/>
                  <a:gd name="T17" fmla="*/ 5 h 12"/>
                  <a:gd name="T18" fmla="*/ 7 w 15"/>
                  <a:gd name="T19" fmla="*/ 2 h 12"/>
                  <a:gd name="T20" fmla="*/ 10 w 15"/>
                  <a:gd name="T21" fmla="*/ 0 h 12"/>
                  <a:gd name="T22" fmla="*/ 12 w 15"/>
                  <a:gd name="T23" fmla="*/ 0 h 12"/>
                  <a:gd name="T24" fmla="*/ 13 w 15"/>
                  <a:gd name="T25" fmla="*/ 2 h 12"/>
                  <a:gd name="T26" fmla="*/ 14 w 15"/>
                  <a:gd name="T27" fmla="*/ 4 h 12"/>
                  <a:gd name="T28" fmla="*/ 14 w 15"/>
                  <a:gd name="T29" fmla="*/ 8 h 12"/>
                  <a:gd name="T30" fmla="*/ 11 w 15"/>
                  <a:gd name="T31" fmla="*/ 10 h 12"/>
                  <a:gd name="T32" fmla="*/ 11 w 15"/>
                  <a:gd name="T33" fmla="*/ 7 h 12"/>
                  <a:gd name="T34" fmla="*/ 12 w 15"/>
                  <a:gd name="T35" fmla="*/ 6 h 12"/>
                  <a:gd name="T36" fmla="*/ 12 w 15"/>
                  <a:gd name="T37" fmla="*/ 5 h 12"/>
                  <a:gd name="T38" fmla="*/ 11 w 15"/>
                  <a:gd name="T39" fmla="*/ 3 h 12"/>
                  <a:gd name="T40" fmla="*/ 10 w 15"/>
                  <a:gd name="T41" fmla="*/ 3 h 12"/>
                  <a:gd name="T42" fmla="*/ 10 w 15"/>
                  <a:gd name="T43" fmla="*/ 3 h 12"/>
                  <a:gd name="T44" fmla="*/ 9 w 15"/>
                  <a:gd name="T45" fmla="*/ 6 h 12"/>
                  <a:gd name="T46" fmla="*/ 9 w 15"/>
                  <a:gd name="T47" fmla="*/ 9 h 12"/>
                  <a:gd name="T48" fmla="*/ 8 w 15"/>
                  <a:gd name="T49" fmla="*/ 10 h 12"/>
                  <a:gd name="T50" fmla="*/ 6 w 15"/>
                  <a:gd name="T51" fmla="*/ 11 h 12"/>
                  <a:gd name="T52" fmla="*/ 3 w 15"/>
                  <a:gd name="T53" fmla="*/ 11 h 12"/>
                  <a:gd name="T54" fmla="*/ 1 w 15"/>
                  <a:gd name="T55" fmla="*/ 10 h 12"/>
                  <a:gd name="T56" fmla="*/ 0 w 15"/>
                  <a:gd name="T57" fmla="*/ 7 h 12"/>
                  <a:gd name="T58" fmla="*/ 1 w 15"/>
                  <a:gd name="T59" fmla="*/ 3 h 12"/>
                  <a:gd name="T60" fmla="*/ 4 w 15"/>
                  <a:gd name="T6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" h="12">
                    <a:moveTo>
                      <a:pt x="4" y="1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3" y="8"/>
                      <a:pt x="4" y="8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5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2" y="1"/>
                      <a:pt x="13" y="1"/>
                      <a:pt x="13" y="2"/>
                    </a:cubicBezTo>
                    <a:cubicBezTo>
                      <a:pt x="14" y="2"/>
                      <a:pt x="14" y="3"/>
                      <a:pt x="14" y="4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3" y="9"/>
                      <a:pt x="12" y="10"/>
                      <a:pt x="11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5" y="12"/>
                      <a:pt x="4" y="11"/>
                      <a:pt x="3" y="11"/>
                    </a:cubicBezTo>
                    <a:cubicBezTo>
                      <a:pt x="3" y="11"/>
                      <a:pt x="2" y="10"/>
                      <a:pt x="1" y="10"/>
                    </a:cubicBezTo>
                    <a:cubicBezTo>
                      <a:pt x="1" y="9"/>
                      <a:pt x="1" y="8"/>
                      <a:pt x="0" y="7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2" y="2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ïṣḷîďé"/>
              <p:cNvSpPr/>
              <p:nvPr/>
            </p:nvSpPr>
            <p:spPr bwMode="auto">
              <a:xfrm>
                <a:off x="4916488" y="3205163"/>
                <a:ext cx="474663" cy="477838"/>
              </a:xfrm>
              <a:custGeom>
                <a:avLst/>
                <a:gdLst>
                  <a:gd name="T0" fmla="*/ 72 w 144"/>
                  <a:gd name="T1" fmla="*/ 143 h 143"/>
                  <a:gd name="T2" fmla="*/ 0 w 144"/>
                  <a:gd name="T3" fmla="*/ 72 h 143"/>
                  <a:gd name="T4" fmla="*/ 72 w 144"/>
                  <a:gd name="T5" fmla="*/ 0 h 143"/>
                  <a:gd name="T6" fmla="*/ 144 w 144"/>
                  <a:gd name="T7" fmla="*/ 72 h 143"/>
                  <a:gd name="T8" fmla="*/ 72 w 144"/>
                  <a:gd name="T9" fmla="*/ 143 h 143"/>
                  <a:gd name="T10" fmla="*/ 3 w 144"/>
                  <a:gd name="T11" fmla="*/ 72 h 143"/>
                  <a:gd name="T12" fmla="*/ 10 w 144"/>
                  <a:gd name="T13" fmla="*/ 102 h 143"/>
                  <a:gd name="T14" fmla="*/ 133 w 144"/>
                  <a:gd name="T15" fmla="*/ 102 h 143"/>
                  <a:gd name="T16" fmla="*/ 141 w 144"/>
                  <a:gd name="T17" fmla="*/ 72 h 143"/>
                  <a:gd name="T18" fmla="*/ 72 w 144"/>
                  <a:gd name="T19" fmla="*/ 3 h 143"/>
                  <a:gd name="T20" fmla="*/ 3 w 144"/>
                  <a:gd name="T21" fmla="*/ 72 h 143"/>
                  <a:gd name="T22" fmla="*/ 132 w 144"/>
                  <a:gd name="T23" fmla="*/ 106 h 143"/>
                  <a:gd name="T24" fmla="*/ 12 w 144"/>
                  <a:gd name="T25" fmla="*/ 106 h 143"/>
                  <a:gd name="T26" fmla="*/ 72 w 144"/>
                  <a:gd name="T27" fmla="*/ 140 h 143"/>
                  <a:gd name="T28" fmla="*/ 132 w 144"/>
                  <a:gd name="T29" fmla="*/ 10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4" h="143">
                    <a:moveTo>
                      <a:pt x="72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2" y="0"/>
                    </a:cubicBezTo>
                    <a:cubicBezTo>
                      <a:pt x="111" y="0"/>
                      <a:pt x="144" y="32"/>
                      <a:pt x="144" y="72"/>
                    </a:cubicBezTo>
                    <a:cubicBezTo>
                      <a:pt x="144" y="111"/>
                      <a:pt x="111" y="143"/>
                      <a:pt x="72" y="143"/>
                    </a:cubicBezTo>
                    <a:close/>
                    <a:moveTo>
                      <a:pt x="3" y="72"/>
                    </a:moveTo>
                    <a:cubicBezTo>
                      <a:pt x="3" y="83"/>
                      <a:pt x="6" y="93"/>
                      <a:pt x="10" y="102"/>
                    </a:cubicBezTo>
                    <a:cubicBezTo>
                      <a:pt x="133" y="102"/>
                      <a:pt x="133" y="102"/>
                      <a:pt x="133" y="102"/>
                    </a:cubicBezTo>
                    <a:cubicBezTo>
                      <a:pt x="138" y="93"/>
                      <a:pt x="141" y="83"/>
                      <a:pt x="141" y="72"/>
                    </a:cubicBezTo>
                    <a:cubicBezTo>
                      <a:pt x="141" y="34"/>
                      <a:pt x="110" y="3"/>
                      <a:pt x="72" y="3"/>
                    </a:cubicBezTo>
                    <a:cubicBezTo>
                      <a:pt x="34" y="3"/>
                      <a:pt x="3" y="34"/>
                      <a:pt x="3" y="72"/>
                    </a:cubicBezTo>
                    <a:close/>
                    <a:moveTo>
                      <a:pt x="132" y="106"/>
                    </a:moveTo>
                    <a:cubicBezTo>
                      <a:pt x="12" y="106"/>
                      <a:pt x="12" y="106"/>
                      <a:pt x="12" y="106"/>
                    </a:cubicBezTo>
                    <a:cubicBezTo>
                      <a:pt x="24" y="126"/>
                      <a:pt x="46" y="140"/>
                      <a:pt x="72" y="140"/>
                    </a:cubicBezTo>
                    <a:cubicBezTo>
                      <a:pt x="97" y="140"/>
                      <a:pt x="120" y="126"/>
                      <a:pt x="132" y="106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iṧḻîďé"/>
              <p:cNvSpPr/>
              <p:nvPr/>
            </p:nvSpPr>
            <p:spPr bwMode="auto">
              <a:xfrm>
                <a:off x="4948238" y="3235326"/>
                <a:ext cx="411163" cy="306388"/>
              </a:xfrm>
              <a:custGeom>
                <a:avLst/>
                <a:gdLst>
                  <a:gd name="T0" fmla="*/ 114 w 124"/>
                  <a:gd name="T1" fmla="*/ 68 h 92"/>
                  <a:gd name="T2" fmla="*/ 103 w 124"/>
                  <a:gd name="T3" fmla="*/ 62 h 92"/>
                  <a:gd name="T4" fmla="*/ 95 w 124"/>
                  <a:gd name="T5" fmla="*/ 68 h 92"/>
                  <a:gd name="T6" fmla="*/ 83 w 124"/>
                  <a:gd name="T7" fmla="*/ 62 h 92"/>
                  <a:gd name="T8" fmla="*/ 70 w 124"/>
                  <a:gd name="T9" fmla="*/ 81 h 92"/>
                  <a:gd name="T10" fmla="*/ 104 w 124"/>
                  <a:gd name="T11" fmla="*/ 76 h 92"/>
                  <a:gd name="T12" fmla="*/ 124 w 124"/>
                  <a:gd name="T13" fmla="*/ 83 h 92"/>
                  <a:gd name="T14" fmla="*/ 81 w 124"/>
                  <a:gd name="T15" fmla="*/ 84 h 92"/>
                  <a:gd name="T16" fmla="*/ 43 w 124"/>
                  <a:gd name="T17" fmla="*/ 84 h 92"/>
                  <a:gd name="T18" fmla="*/ 0 w 124"/>
                  <a:gd name="T19" fmla="*/ 83 h 92"/>
                  <a:gd name="T20" fmla="*/ 19 w 124"/>
                  <a:gd name="T21" fmla="*/ 76 h 92"/>
                  <a:gd name="T22" fmla="*/ 54 w 124"/>
                  <a:gd name="T23" fmla="*/ 81 h 92"/>
                  <a:gd name="T24" fmla="*/ 53 w 124"/>
                  <a:gd name="T25" fmla="*/ 62 h 92"/>
                  <a:gd name="T26" fmla="*/ 44 w 124"/>
                  <a:gd name="T27" fmla="*/ 55 h 92"/>
                  <a:gd name="T28" fmla="*/ 30 w 124"/>
                  <a:gd name="T29" fmla="*/ 66 h 92"/>
                  <a:gd name="T30" fmla="*/ 24 w 124"/>
                  <a:gd name="T31" fmla="*/ 55 h 92"/>
                  <a:gd name="T32" fmla="*/ 10 w 124"/>
                  <a:gd name="T33" fmla="*/ 66 h 92"/>
                  <a:gd name="T34" fmla="*/ 4 w 124"/>
                  <a:gd name="T35" fmla="*/ 56 h 92"/>
                  <a:gd name="T36" fmla="*/ 20 w 124"/>
                  <a:gd name="T37" fmla="*/ 47 h 92"/>
                  <a:gd name="T38" fmla="*/ 45 w 124"/>
                  <a:gd name="T39" fmla="*/ 35 h 92"/>
                  <a:gd name="T40" fmla="*/ 79 w 124"/>
                  <a:gd name="T41" fmla="*/ 35 h 92"/>
                  <a:gd name="T42" fmla="*/ 107 w 124"/>
                  <a:gd name="T43" fmla="*/ 53 h 92"/>
                  <a:gd name="T44" fmla="*/ 120 w 124"/>
                  <a:gd name="T45" fmla="*/ 62 h 92"/>
                  <a:gd name="T46" fmla="*/ 47 w 124"/>
                  <a:gd name="T47" fmla="*/ 47 h 92"/>
                  <a:gd name="T48" fmla="*/ 60 w 124"/>
                  <a:gd name="T49" fmla="*/ 37 h 92"/>
                  <a:gd name="T50" fmla="*/ 65 w 124"/>
                  <a:gd name="T51" fmla="*/ 48 h 92"/>
                  <a:gd name="T52" fmla="*/ 66 w 124"/>
                  <a:gd name="T53" fmla="*/ 55 h 92"/>
                  <a:gd name="T54" fmla="*/ 62 w 124"/>
                  <a:gd name="T55" fmla="*/ 17 h 92"/>
                  <a:gd name="T56" fmla="*/ 90 w 124"/>
                  <a:gd name="T57" fmla="*/ 35 h 92"/>
                  <a:gd name="T58" fmla="*/ 88 w 124"/>
                  <a:gd name="T59" fmla="*/ 54 h 92"/>
                  <a:gd name="T60" fmla="*/ 90 w 124"/>
                  <a:gd name="T61" fmla="*/ 35 h 92"/>
                  <a:gd name="T62" fmla="*/ 29 w 124"/>
                  <a:gd name="T63" fmla="*/ 47 h 92"/>
                  <a:gd name="T64" fmla="*/ 41 w 124"/>
                  <a:gd name="T6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92">
                    <a:moveTo>
                      <a:pt x="112" y="62"/>
                    </a:moveTo>
                    <a:cubicBezTo>
                      <a:pt x="114" y="68"/>
                      <a:pt x="114" y="68"/>
                      <a:pt x="114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70" y="81"/>
                      <a:pt x="70" y="81"/>
                      <a:pt x="70" y="81"/>
                    </a:cubicBezTo>
                    <a:cubicBezTo>
                      <a:pt x="70" y="81"/>
                      <a:pt x="73" y="83"/>
                      <a:pt x="81" y="77"/>
                    </a:cubicBezTo>
                    <a:cubicBezTo>
                      <a:pt x="81" y="77"/>
                      <a:pt x="92" y="88"/>
                      <a:pt x="104" y="76"/>
                    </a:cubicBezTo>
                    <a:cubicBezTo>
                      <a:pt x="104" y="76"/>
                      <a:pt x="112" y="85"/>
                      <a:pt x="122" y="77"/>
                    </a:cubicBezTo>
                    <a:cubicBezTo>
                      <a:pt x="124" y="83"/>
                      <a:pt x="124" y="83"/>
                      <a:pt x="124" y="83"/>
                    </a:cubicBezTo>
                    <a:cubicBezTo>
                      <a:pt x="124" y="83"/>
                      <a:pt x="115" y="90"/>
                      <a:pt x="104" y="84"/>
                    </a:cubicBezTo>
                    <a:cubicBezTo>
                      <a:pt x="104" y="84"/>
                      <a:pt x="92" y="92"/>
                      <a:pt x="81" y="84"/>
                    </a:cubicBezTo>
                    <a:cubicBezTo>
                      <a:pt x="81" y="84"/>
                      <a:pt x="70" y="92"/>
                      <a:pt x="62" y="84"/>
                    </a:cubicBezTo>
                    <a:cubicBezTo>
                      <a:pt x="62" y="84"/>
                      <a:pt x="56" y="92"/>
                      <a:pt x="43" y="84"/>
                    </a:cubicBezTo>
                    <a:cubicBezTo>
                      <a:pt x="43" y="84"/>
                      <a:pt x="33" y="92"/>
                      <a:pt x="19" y="83"/>
                    </a:cubicBezTo>
                    <a:cubicBezTo>
                      <a:pt x="19" y="83"/>
                      <a:pt x="10" y="90"/>
                      <a:pt x="0" y="83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2" y="78"/>
                      <a:pt x="11" y="85"/>
                      <a:pt x="19" y="76"/>
                    </a:cubicBezTo>
                    <a:cubicBezTo>
                      <a:pt x="19" y="76"/>
                      <a:pt x="30" y="88"/>
                      <a:pt x="43" y="77"/>
                    </a:cubicBezTo>
                    <a:cubicBezTo>
                      <a:pt x="43" y="77"/>
                      <a:pt x="50" y="82"/>
                      <a:pt x="54" y="8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39" y="66"/>
                      <a:pt x="39" y="66"/>
                      <a:pt x="39" y="66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62"/>
                      <a:pt x="120" y="62"/>
                      <a:pt x="120" y="62"/>
                    </a:cubicBezTo>
                    <a:cubicBezTo>
                      <a:pt x="112" y="62"/>
                      <a:pt x="112" y="62"/>
                      <a:pt x="112" y="62"/>
                    </a:cubicBezTo>
                    <a:close/>
                    <a:moveTo>
                      <a:pt x="47" y="47"/>
                    </a:move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66" y="55"/>
                      <a:pt x="66" y="55"/>
                      <a:pt x="66" y="55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47" y="47"/>
                      <a:pt x="47" y="47"/>
                      <a:pt x="47" y="47"/>
                    </a:cubicBezTo>
                    <a:close/>
                    <a:moveTo>
                      <a:pt x="90" y="35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0" y="35"/>
                      <a:pt x="90" y="35"/>
                      <a:pt x="90" y="35"/>
                    </a:cubicBezTo>
                    <a:close/>
                    <a:moveTo>
                      <a:pt x="34" y="35"/>
                    </a:moveTo>
                    <a:cubicBezTo>
                      <a:pt x="29" y="47"/>
                      <a:pt x="29" y="47"/>
                      <a:pt x="2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1" y="42"/>
                      <a:pt x="41" y="42"/>
                      <a:pt x="41" y="42"/>
                    </a:cubicBezTo>
                    <a:lnTo>
                      <a:pt x="34" y="35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îṡ1íḓè"/>
              <p:cNvSpPr/>
              <p:nvPr/>
            </p:nvSpPr>
            <p:spPr bwMode="auto">
              <a:xfrm>
                <a:off x="5375275" y="3316288"/>
                <a:ext cx="88900" cy="58738"/>
              </a:xfrm>
              <a:custGeom>
                <a:avLst/>
                <a:gdLst>
                  <a:gd name="T0" fmla="*/ 2 w 27"/>
                  <a:gd name="T1" fmla="*/ 7 h 18"/>
                  <a:gd name="T2" fmla="*/ 4 w 27"/>
                  <a:gd name="T3" fmla="*/ 12 h 18"/>
                  <a:gd name="T4" fmla="*/ 6 w 27"/>
                  <a:gd name="T5" fmla="*/ 10 h 18"/>
                  <a:gd name="T6" fmla="*/ 5 w 27"/>
                  <a:gd name="T7" fmla="*/ 8 h 18"/>
                  <a:gd name="T8" fmla="*/ 2 w 27"/>
                  <a:gd name="T9" fmla="*/ 7 h 18"/>
                  <a:gd name="T10" fmla="*/ 4 w 27"/>
                  <a:gd name="T11" fmla="*/ 13 h 18"/>
                  <a:gd name="T12" fmla="*/ 1 w 27"/>
                  <a:gd name="T13" fmla="*/ 10 h 18"/>
                  <a:gd name="T14" fmla="*/ 3 w 27"/>
                  <a:gd name="T15" fmla="*/ 2 h 18"/>
                  <a:gd name="T16" fmla="*/ 9 w 27"/>
                  <a:gd name="T17" fmla="*/ 11 h 18"/>
                  <a:gd name="T18" fmla="*/ 9 w 27"/>
                  <a:gd name="T19" fmla="*/ 8 h 18"/>
                  <a:gd name="T20" fmla="*/ 10 w 27"/>
                  <a:gd name="T21" fmla="*/ 6 h 18"/>
                  <a:gd name="T22" fmla="*/ 12 w 27"/>
                  <a:gd name="T23" fmla="*/ 6 h 18"/>
                  <a:gd name="T24" fmla="*/ 10 w 27"/>
                  <a:gd name="T25" fmla="*/ 5 h 18"/>
                  <a:gd name="T26" fmla="*/ 10 w 27"/>
                  <a:gd name="T27" fmla="*/ 3 h 18"/>
                  <a:gd name="T28" fmla="*/ 12 w 27"/>
                  <a:gd name="T29" fmla="*/ 3 h 18"/>
                  <a:gd name="T30" fmla="*/ 20 w 27"/>
                  <a:gd name="T31" fmla="*/ 7 h 18"/>
                  <a:gd name="T32" fmla="*/ 21 w 27"/>
                  <a:gd name="T33" fmla="*/ 7 h 18"/>
                  <a:gd name="T34" fmla="*/ 21 w 27"/>
                  <a:gd name="T35" fmla="*/ 5 h 18"/>
                  <a:gd name="T36" fmla="*/ 18 w 27"/>
                  <a:gd name="T37" fmla="*/ 3 h 18"/>
                  <a:gd name="T38" fmla="*/ 17 w 27"/>
                  <a:gd name="T39" fmla="*/ 1 h 18"/>
                  <a:gd name="T40" fmla="*/ 19 w 27"/>
                  <a:gd name="T41" fmla="*/ 0 h 18"/>
                  <a:gd name="T42" fmla="*/ 20 w 27"/>
                  <a:gd name="T43" fmla="*/ 1 h 18"/>
                  <a:gd name="T44" fmla="*/ 19 w 27"/>
                  <a:gd name="T45" fmla="*/ 2 h 18"/>
                  <a:gd name="T46" fmla="*/ 22 w 27"/>
                  <a:gd name="T47" fmla="*/ 5 h 18"/>
                  <a:gd name="T48" fmla="*/ 23 w 27"/>
                  <a:gd name="T49" fmla="*/ 5 h 18"/>
                  <a:gd name="T50" fmla="*/ 24 w 27"/>
                  <a:gd name="T51" fmla="*/ 7 h 18"/>
                  <a:gd name="T52" fmla="*/ 26 w 27"/>
                  <a:gd name="T53" fmla="*/ 8 h 18"/>
                  <a:gd name="T54" fmla="*/ 27 w 27"/>
                  <a:gd name="T55" fmla="*/ 9 h 18"/>
                  <a:gd name="T56" fmla="*/ 27 w 27"/>
                  <a:gd name="T57" fmla="*/ 11 h 18"/>
                  <a:gd name="T58" fmla="*/ 21 w 27"/>
                  <a:gd name="T59" fmla="*/ 9 h 18"/>
                  <a:gd name="T60" fmla="*/ 19 w 27"/>
                  <a:gd name="T61" fmla="*/ 8 h 18"/>
                  <a:gd name="T62" fmla="*/ 17 w 27"/>
                  <a:gd name="T63" fmla="*/ 8 h 18"/>
                  <a:gd name="T64" fmla="*/ 14 w 27"/>
                  <a:gd name="T65" fmla="*/ 6 h 18"/>
                  <a:gd name="T66" fmla="*/ 15 w 27"/>
                  <a:gd name="T67" fmla="*/ 9 h 18"/>
                  <a:gd name="T68" fmla="*/ 11 w 27"/>
                  <a:gd name="T69" fmla="*/ 8 h 18"/>
                  <a:gd name="T70" fmla="*/ 9 w 27"/>
                  <a:gd name="T71" fmla="*/ 12 h 18"/>
                  <a:gd name="T72" fmla="*/ 9 w 27"/>
                  <a:gd name="T73" fmla="*/ 15 h 18"/>
                  <a:gd name="T74" fmla="*/ 7 w 27"/>
                  <a:gd name="T75" fmla="*/ 16 h 18"/>
                  <a:gd name="T76" fmla="*/ 7 w 27"/>
                  <a:gd name="T77" fmla="*/ 15 h 18"/>
                  <a:gd name="T78" fmla="*/ 7 w 27"/>
                  <a:gd name="T79" fmla="*/ 13 h 18"/>
                  <a:gd name="T80" fmla="*/ 6 w 27"/>
                  <a:gd name="T81" fmla="*/ 13 h 18"/>
                  <a:gd name="T82" fmla="*/ 4 w 27"/>
                  <a:gd name="T83" fmla="*/ 13 h 18"/>
                  <a:gd name="T84" fmla="*/ 25 w 27"/>
                  <a:gd name="T85" fmla="*/ 9 h 18"/>
                  <a:gd name="T86" fmla="*/ 24 w 27"/>
                  <a:gd name="T87" fmla="*/ 8 h 18"/>
                  <a:gd name="T88" fmla="*/ 23 w 27"/>
                  <a:gd name="T89" fmla="*/ 8 h 18"/>
                  <a:gd name="T90" fmla="*/ 25 w 27"/>
                  <a:gd name="T9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" h="18">
                    <a:moveTo>
                      <a:pt x="2" y="7"/>
                    </a:moveTo>
                    <a:cubicBezTo>
                      <a:pt x="2" y="7"/>
                      <a:pt x="1" y="12"/>
                      <a:pt x="4" y="12"/>
                    </a:cubicBezTo>
                    <a:cubicBezTo>
                      <a:pt x="4" y="12"/>
                      <a:pt x="8" y="12"/>
                      <a:pt x="6" y="10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2" y="5"/>
                      <a:pt x="2" y="7"/>
                    </a:cubicBezTo>
                    <a:close/>
                    <a:moveTo>
                      <a:pt x="4" y="13"/>
                    </a:moveTo>
                    <a:cubicBezTo>
                      <a:pt x="0" y="13"/>
                      <a:pt x="1" y="10"/>
                      <a:pt x="1" y="10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9" y="7"/>
                      <a:pt x="9" y="11"/>
                      <a:pt x="9" y="11"/>
                    </a:cubicBezTo>
                    <a:cubicBezTo>
                      <a:pt x="10" y="10"/>
                      <a:pt x="9" y="8"/>
                      <a:pt x="9" y="8"/>
                    </a:cubicBezTo>
                    <a:cubicBezTo>
                      <a:pt x="8" y="6"/>
                      <a:pt x="10" y="6"/>
                      <a:pt x="10" y="6"/>
                    </a:cubicBezTo>
                    <a:cubicBezTo>
                      <a:pt x="11" y="7"/>
                      <a:pt x="12" y="6"/>
                      <a:pt x="12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2" y="4"/>
                      <a:pt x="20" y="7"/>
                      <a:pt x="20" y="7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5"/>
                      <a:pt x="21" y="5"/>
                    </a:cubicBezTo>
                    <a:cubicBezTo>
                      <a:pt x="21" y="5"/>
                      <a:pt x="18" y="3"/>
                      <a:pt x="18" y="3"/>
                    </a:cubicBezTo>
                    <a:cubicBezTo>
                      <a:pt x="16" y="3"/>
                      <a:pt x="17" y="1"/>
                      <a:pt x="17" y="1"/>
                    </a:cubicBezTo>
                    <a:cubicBezTo>
                      <a:pt x="17" y="1"/>
                      <a:pt x="19" y="0"/>
                      <a:pt x="19" y="0"/>
                    </a:cubicBezTo>
                    <a:cubicBezTo>
                      <a:pt x="21" y="0"/>
                      <a:pt x="20" y="1"/>
                      <a:pt x="20" y="1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7"/>
                      <a:pt x="24" y="7"/>
                      <a:pt x="24" y="7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11"/>
                      <a:pt x="27" y="11"/>
                    </a:cubicBezTo>
                    <a:cubicBezTo>
                      <a:pt x="22" y="11"/>
                      <a:pt x="21" y="9"/>
                      <a:pt x="21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7"/>
                      <a:pt x="15" y="6"/>
                      <a:pt x="14" y="6"/>
                    </a:cubicBezTo>
                    <a:cubicBezTo>
                      <a:pt x="16" y="8"/>
                      <a:pt x="15" y="9"/>
                      <a:pt x="15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2"/>
                      <a:pt x="9" y="12"/>
                      <a:pt x="9" y="1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8"/>
                      <a:pt x="7" y="16"/>
                      <a:pt x="7" y="16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4" y="13"/>
                      <a:pt x="4" y="13"/>
                      <a:pt x="4" y="13"/>
                    </a:cubicBezTo>
                    <a:close/>
                    <a:moveTo>
                      <a:pt x="25" y="9"/>
                    </a:move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2" y="8"/>
                      <a:pt x="25" y="9"/>
                      <a:pt x="25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ïṩliḑé"/>
              <p:cNvSpPr/>
              <p:nvPr/>
            </p:nvSpPr>
            <p:spPr bwMode="auto">
              <a:xfrm>
                <a:off x="5249863" y="3201988"/>
                <a:ext cx="26988" cy="23813"/>
              </a:xfrm>
              <a:custGeom>
                <a:avLst/>
                <a:gdLst>
                  <a:gd name="T0" fmla="*/ 2 w 8"/>
                  <a:gd name="T1" fmla="*/ 6 h 7"/>
                  <a:gd name="T2" fmla="*/ 5 w 8"/>
                  <a:gd name="T3" fmla="*/ 2 h 7"/>
                  <a:gd name="T4" fmla="*/ 6 w 8"/>
                  <a:gd name="T5" fmla="*/ 2 h 7"/>
                  <a:gd name="T6" fmla="*/ 6 w 8"/>
                  <a:gd name="T7" fmla="*/ 6 h 7"/>
                  <a:gd name="T8" fmla="*/ 2 w 8"/>
                  <a:gd name="T9" fmla="*/ 7 h 7"/>
                  <a:gd name="T10" fmla="*/ 2 w 8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2" y="6"/>
                    </a:moveTo>
                    <a:cubicBezTo>
                      <a:pt x="3" y="6"/>
                      <a:pt x="5" y="2"/>
                      <a:pt x="5" y="2"/>
                    </a:cubicBezTo>
                    <a:cubicBezTo>
                      <a:pt x="5" y="0"/>
                      <a:pt x="6" y="2"/>
                      <a:pt x="6" y="2"/>
                    </a:cubicBezTo>
                    <a:cubicBezTo>
                      <a:pt x="8" y="4"/>
                      <a:pt x="6" y="6"/>
                      <a:pt x="6" y="6"/>
                    </a:cubicBezTo>
                    <a:cubicBezTo>
                      <a:pt x="5" y="6"/>
                      <a:pt x="2" y="7"/>
                      <a:pt x="2" y="7"/>
                    </a:cubicBezTo>
                    <a:cubicBezTo>
                      <a:pt x="0" y="7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îSľíḓê"/>
              <p:cNvSpPr/>
              <p:nvPr/>
            </p:nvSpPr>
            <p:spPr bwMode="auto">
              <a:xfrm>
                <a:off x="5207000" y="3162301"/>
                <a:ext cx="85725" cy="39688"/>
              </a:xfrm>
              <a:custGeom>
                <a:avLst/>
                <a:gdLst>
                  <a:gd name="T0" fmla="*/ 16 w 26"/>
                  <a:gd name="T1" fmla="*/ 1 h 12"/>
                  <a:gd name="T2" fmla="*/ 17 w 26"/>
                  <a:gd name="T3" fmla="*/ 2 h 12"/>
                  <a:gd name="T4" fmla="*/ 15 w 26"/>
                  <a:gd name="T5" fmla="*/ 4 h 12"/>
                  <a:gd name="T6" fmla="*/ 20 w 26"/>
                  <a:gd name="T7" fmla="*/ 3 h 12"/>
                  <a:gd name="T8" fmla="*/ 20 w 26"/>
                  <a:gd name="T9" fmla="*/ 3 h 12"/>
                  <a:gd name="T10" fmla="*/ 21 w 26"/>
                  <a:gd name="T11" fmla="*/ 0 h 12"/>
                  <a:gd name="T12" fmla="*/ 22 w 26"/>
                  <a:gd name="T13" fmla="*/ 1 h 12"/>
                  <a:gd name="T14" fmla="*/ 23 w 26"/>
                  <a:gd name="T15" fmla="*/ 4 h 12"/>
                  <a:gd name="T16" fmla="*/ 25 w 26"/>
                  <a:gd name="T17" fmla="*/ 4 h 12"/>
                  <a:gd name="T18" fmla="*/ 26 w 26"/>
                  <a:gd name="T19" fmla="*/ 4 h 12"/>
                  <a:gd name="T20" fmla="*/ 26 w 26"/>
                  <a:gd name="T21" fmla="*/ 6 h 12"/>
                  <a:gd name="T22" fmla="*/ 22 w 26"/>
                  <a:gd name="T23" fmla="*/ 6 h 12"/>
                  <a:gd name="T24" fmla="*/ 11 w 26"/>
                  <a:gd name="T25" fmla="*/ 11 h 12"/>
                  <a:gd name="T26" fmla="*/ 3 w 26"/>
                  <a:gd name="T27" fmla="*/ 12 h 12"/>
                  <a:gd name="T28" fmla="*/ 2 w 26"/>
                  <a:gd name="T29" fmla="*/ 11 h 12"/>
                  <a:gd name="T30" fmla="*/ 12 w 26"/>
                  <a:gd name="T31" fmla="*/ 8 h 12"/>
                  <a:gd name="T32" fmla="*/ 15 w 26"/>
                  <a:gd name="T33" fmla="*/ 7 h 12"/>
                  <a:gd name="T34" fmla="*/ 13 w 26"/>
                  <a:gd name="T35" fmla="*/ 5 h 12"/>
                  <a:gd name="T36" fmla="*/ 16 w 26"/>
                  <a:gd name="T3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12">
                    <a:moveTo>
                      <a:pt x="16" y="1"/>
                    </a:moveTo>
                    <a:cubicBezTo>
                      <a:pt x="16" y="1"/>
                      <a:pt x="17" y="1"/>
                      <a:pt x="17" y="2"/>
                    </a:cubicBezTo>
                    <a:cubicBezTo>
                      <a:pt x="17" y="2"/>
                      <a:pt x="15" y="2"/>
                      <a:pt x="15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1" y="1"/>
                      <a:pt x="21" y="0"/>
                    </a:cubicBezTo>
                    <a:cubicBezTo>
                      <a:pt x="21" y="0"/>
                      <a:pt x="22" y="0"/>
                      <a:pt x="22" y="1"/>
                    </a:cubicBezTo>
                    <a:cubicBezTo>
                      <a:pt x="22" y="1"/>
                      <a:pt x="23" y="3"/>
                      <a:pt x="23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4" y="6"/>
                      <a:pt x="22" y="6"/>
                    </a:cubicBezTo>
                    <a:cubicBezTo>
                      <a:pt x="22" y="6"/>
                      <a:pt x="21" y="8"/>
                      <a:pt x="11" y="11"/>
                    </a:cubicBezTo>
                    <a:cubicBezTo>
                      <a:pt x="11" y="11"/>
                      <a:pt x="4" y="12"/>
                      <a:pt x="3" y="12"/>
                    </a:cubicBezTo>
                    <a:cubicBezTo>
                      <a:pt x="3" y="12"/>
                      <a:pt x="0" y="11"/>
                      <a:pt x="2" y="11"/>
                    </a:cubicBezTo>
                    <a:cubicBezTo>
                      <a:pt x="2" y="11"/>
                      <a:pt x="8" y="11"/>
                      <a:pt x="12" y="8"/>
                    </a:cubicBezTo>
                    <a:cubicBezTo>
                      <a:pt x="12" y="8"/>
                      <a:pt x="15" y="7"/>
                      <a:pt x="15" y="7"/>
                    </a:cubicBezTo>
                    <a:cubicBezTo>
                      <a:pt x="15" y="7"/>
                      <a:pt x="13" y="6"/>
                      <a:pt x="13" y="5"/>
                    </a:cubicBezTo>
                    <a:cubicBezTo>
                      <a:pt x="13" y="5"/>
                      <a:pt x="14" y="2"/>
                      <a:pt x="16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íṧļïḋé"/>
              <p:cNvSpPr/>
              <p:nvPr/>
            </p:nvSpPr>
            <p:spPr bwMode="auto">
              <a:xfrm>
                <a:off x="5041900" y="3201988"/>
                <a:ext cx="15875" cy="14288"/>
              </a:xfrm>
              <a:custGeom>
                <a:avLst/>
                <a:gdLst>
                  <a:gd name="T0" fmla="*/ 5 w 5"/>
                  <a:gd name="T1" fmla="*/ 1 h 4"/>
                  <a:gd name="T2" fmla="*/ 5 w 5"/>
                  <a:gd name="T3" fmla="*/ 2 h 4"/>
                  <a:gd name="T4" fmla="*/ 4 w 5"/>
                  <a:gd name="T5" fmla="*/ 3 h 4"/>
                  <a:gd name="T6" fmla="*/ 2 w 5"/>
                  <a:gd name="T7" fmla="*/ 2 h 4"/>
                  <a:gd name="T8" fmla="*/ 2 w 5"/>
                  <a:gd name="T9" fmla="*/ 1 h 4"/>
                  <a:gd name="T10" fmla="*/ 4 w 5"/>
                  <a:gd name="T11" fmla="*/ 0 h 4"/>
                  <a:gd name="T12" fmla="*/ 5 w 5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4">
                    <a:moveTo>
                      <a:pt x="5" y="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4" y="3"/>
                      <a:pt x="4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0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îŝľiḋe"/>
              <p:cNvSpPr/>
              <p:nvPr/>
            </p:nvSpPr>
            <p:spPr bwMode="auto">
              <a:xfrm>
                <a:off x="5011738" y="3146426"/>
                <a:ext cx="39688" cy="85725"/>
              </a:xfrm>
              <a:custGeom>
                <a:avLst/>
                <a:gdLst>
                  <a:gd name="T0" fmla="*/ 4 w 12"/>
                  <a:gd name="T1" fmla="*/ 19 h 26"/>
                  <a:gd name="T2" fmla="*/ 4 w 12"/>
                  <a:gd name="T3" fmla="*/ 14 h 26"/>
                  <a:gd name="T4" fmla="*/ 1 w 12"/>
                  <a:gd name="T5" fmla="*/ 13 h 26"/>
                  <a:gd name="T6" fmla="*/ 2 w 12"/>
                  <a:gd name="T7" fmla="*/ 12 h 26"/>
                  <a:gd name="T8" fmla="*/ 3 w 12"/>
                  <a:gd name="T9" fmla="*/ 10 h 26"/>
                  <a:gd name="T10" fmla="*/ 3 w 12"/>
                  <a:gd name="T11" fmla="*/ 2 h 26"/>
                  <a:gd name="T12" fmla="*/ 4 w 12"/>
                  <a:gd name="T13" fmla="*/ 1 h 26"/>
                  <a:gd name="T14" fmla="*/ 4 w 12"/>
                  <a:gd name="T15" fmla="*/ 2 h 26"/>
                  <a:gd name="T16" fmla="*/ 5 w 12"/>
                  <a:gd name="T17" fmla="*/ 6 h 26"/>
                  <a:gd name="T18" fmla="*/ 6 w 12"/>
                  <a:gd name="T19" fmla="*/ 3 h 26"/>
                  <a:gd name="T20" fmla="*/ 7 w 12"/>
                  <a:gd name="T21" fmla="*/ 2 h 26"/>
                  <a:gd name="T22" fmla="*/ 8 w 12"/>
                  <a:gd name="T23" fmla="*/ 2 h 26"/>
                  <a:gd name="T24" fmla="*/ 8 w 12"/>
                  <a:gd name="T25" fmla="*/ 6 h 26"/>
                  <a:gd name="T26" fmla="*/ 6 w 12"/>
                  <a:gd name="T27" fmla="*/ 9 h 26"/>
                  <a:gd name="T28" fmla="*/ 6 w 12"/>
                  <a:gd name="T29" fmla="*/ 10 h 26"/>
                  <a:gd name="T30" fmla="*/ 8 w 12"/>
                  <a:gd name="T31" fmla="*/ 11 h 26"/>
                  <a:gd name="T32" fmla="*/ 8 w 12"/>
                  <a:gd name="T33" fmla="*/ 11 h 26"/>
                  <a:gd name="T34" fmla="*/ 8 w 12"/>
                  <a:gd name="T35" fmla="*/ 12 h 26"/>
                  <a:gd name="T36" fmla="*/ 9 w 12"/>
                  <a:gd name="T37" fmla="*/ 13 h 26"/>
                  <a:gd name="T38" fmla="*/ 9 w 12"/>
                  <a:gd name="T39" fmla="*/ 17 h 26"/>
                  <a:gd name="T40" fmla="*/ 11 w 12"/>
                  <a:gd name="T41" fmla="*/ 21 h 26"/>
                  <a:gd name="T42" fmla="*/ 12 w 12"/>
                  <a:gd name="T43" fmla="*/ 24 h 26"/>
                  <a:gd name="T44" fmla="*/ 8 w 12"/>
                  <a:gd name="T45" fmla="*/ 23 h 26"/>
                  <a:gd name="T46" fmla="*/ 8 w 12"/>
                  <a:gd name="T47" fmla="*/ 25 h 26"/>
                  <a:gd name="T48" fmla="*/ 7 w 12"/>
                  <a:gd name="T49" fmla="*/ 26 h 26"/>
                  <a:gd name="T50" fmla="*/ 6 w 12"/>
                  <a:gd name="T51" fmla="*/ 24 h 26"/>
                  <a:gd name="T52" fmla="*/ 6 w 12"/>
                  <a:gd name="T53" fmla="*/ 23 h 26"/>
                  <a:gd name="T54" fmla="*/ 8 w 12"/>
                  <a:gd name="T55" fmla="*/ 21 h 26"/>
                  <a:gd name="T56" fmla="*/ 7 w 12"/>
                  <a:gd name="T57" fmla="*/ 18 h 26"/>
                  <a:gd name="T58" fmla="*/ 7 w 12"/>
                  <a:gd name="T59" fmla="*/ 18 h 26"/>
                  <a:gd name="T60" fmla="*/ 6 w 12"/>
                  <a:gd name="T61" fmla="*/ 20 h 26"/>
                  <a:gd name="T62" fmla="*/ 4 w 12"/>
                  <a:gd name="T63" fmla="*/ 20 h 26"/>
                  <a:gd name="T64" fmla="*/ 4 w 12"/>
                  <a:gd name="T65" fmla="*/ 19 h 26"/>
                  <a:gd name="T66" fmla="*/ 6 w 12"/>
                  <a:gd name="T67" fmla="*/ 16 h 26"/>
                  <a:gd name="T68" fmla="*/ 6 w 12"/>
                  <a:gd name="T69" fmla="*/ 15 h 26"/>
                  <a:gd name="T70" fmla="*/ 5 w 12"/>
                  <a:gd name="T71" fmla="*/ 11 h 26"/>
                  <a:gd name="T72" fmla="*/ 5 w 12"/>
                  <a:gd name="T73" fmla="*/ 14 h 26"/>
                  <a:gd name="T74" fmla="*/ 5 w 12"/>
                  <a:gd name="T75" fmla="*/ 18 h 26"/>
                  <a:gd name="T76" fmla="*/ 6 w 12"/>
                  <a:gd name="T77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" h="26">
                    <a:moveTo>
                      <a:pt x="4" y="19"/>
                    </a:moveTo>
                    <a:cubicBezTo>
                      <a:pt x="4" y="14"/>
                      <a:pt x="4" y="14"/>
                      <a:pt x="4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2" y="1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5" y="6"/>
                      <a:pt x="5" y="6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6"/>
                      <a:pt x="9" y="17"/>
                      <a:pt x="9" y="17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2"/>
                      <a:pt x="12" y="24"/>
                      <a:pt x="12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6"/>
                      <a:pt x="7" y="26"/>
                      <a:pt x="7" y="26"/>
                    </a:cubicBezTo>
                    <a:cubicBezTo>
                      <a:pt x="4" y="26"/>
                      <a:pt x="6" y="24"/>
                      <a:pt x="6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8" y="21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9"/>
                    </a:cubicBezTo>
                    <a:close/>
                    <a:moveTo>
                      <a:pt x="6" y="16"/>
                    </a:moveTo>
                    <a:cubicBezTo>
                      <a:pt x="6" y="16"/>
                      <a:pt x="6" y="16"/>
                      <a:pt x="6" y="15"/>
                    </a:cubicBezTo>
                    <a:cubicBezTo>
                      <a:pt x="6" y="15"/>
                      <a:pt x="6" y="12"/>
                      <a:pt x="5" y="11"/>
                    </a:cubicBezTo>
                    <a:cubicBezTo>
                      <a:pt x="5" y="11"/>
                      <a:pt x="4" y="12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ïṣļîḋe"/>
              <p:cNvSpPr/>
              <p:nvPr/>
            </p:nvSpPr>
            <p:spPr bwMode="auto">
              <a:xfrm>
                <a:off x="4905375" y="3313113"/>
                <a:ext cx="17463" cy="25400"/>
              </a:xfrm>
              <a:custGeom>
                <a:avLst/>
                <a:gdLst>
                  <a:gd name="T0" fmla="*/ 4 w 5"/>
                  <a:gd name="T1" fmla="*/ 1 h 8"/>
                  <a:gd name="T2" fmla="*/ 4 w 5"/>
                  <a:gd name="T3" fmla="*/ 2 h 8"/>
                  <a:gd name="T4" fmla="*/ 3 w 5"/>
                  <a:gd name="T5" fmla="*/ 6 h 8"/>
                  <a:gd name="T6" fmla="*/ 2 w 5"/>
                  <a:gd name="T7" fmla="*/ 7 h 8"/>
                  <a:gd name="T8" fmla="*/ 1 w 5"/>
                  <a:gd name="T9" fmla="*/ 2 h 8"/>
                  <a:gd name="T10" fmla="*/ 1 w 5"/>
                  <a:gd name="T11" fmla="*/ 0 h 8"/>
                  <a:gd name="T12" fmla="*/ 4 w 5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8">
                    <a:moveTo>
                      <a:pt x="4" y="1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4" y="3"/>
                      <a:pt x="3" y="6"/>
                      <a:pt x="3" y="6"/>
                    </a:cubicBezTo>
                    <a:cubicBezTo>
                      <a:pt x="2" y="8"/>
                      <a:pt x="2" y="7"/>
                      <a:pt x="2" y="7"/>
                    </a:cubicBezTo>
                    <a:cubicBezTo>
                      <a:pt x="2" y="5"/>
                      <a:pt x="1" y="2"/>
                      <a:pt x="1" y="2"/>
                    </a:cubicBezTo>
                    <a:cubicBezTo>
                      <a:pt x="0" y="1"/>
                      <a:pt x="1" y="0"/>
                      <a:pt x="1" y="0"/>
                    </a:cubicBezTo>
                    <a:lnTo>
                      <a:pt x="4" y="1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ís1íḋe"/>
              <p:cNvSpPr/>
              <p:nvPr/>
            </p:nvSpPr>
            <p:spPr bwMode="auto">
              <a:xfrm>
                <a:off x="4865688" y="3305176"/>
                <a:ext cx="26988" cy="26988"/>
              </a:xfrm>
              <a:custGeom>
                <a:avLst/>
                <a:gdLst>
                  <a:gd name="T0" fmla="*/ 7 w 8"/>
                  <a:gd name="T1" fmla="*/ 5 h 8"/>
                  <a:gd name="T2" fmla="*/ 8 w 8"/>
                  <a:gd name="T3" fmla="*/ 8 h 8"/>
                  <a:gd name="T4" fmla="*/ 7 w 8"/>
                  <a:gd name="T5" fmla="*/ 8 h 8"/>
                  <a:gd name="T6" fmla="*/ 6 w 8"/>
                  <a:gd name="T7" fmla="*/ 6 h 8"/>
                  <a:gd name="T8" fmla="*/ 3 w 8"/>
                  <a:gd name="T9" fmla="*/ 2 h 8"/>
                  <a:gd name="T10" fmla="*/ 1 w 8"/>
                  <a:gd name="T11" fmla="*/ 0 h 8"/>
                  <a:gd name="T12" fmla="*/ 1 w 8"/>
                  <a:gd name="T13" fmla="*/ 0 h 8"/>
                  <a:gd name="T14" fmla="*/ 4 w 8"/>
                  <a:gd name="T15" fmla="*/ 0 h 8"/>
                  <a:gd name="T16" fmla="*/ 7 w 8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7" y="5"/>
                    </a:moveTo>
                    <a:cubicBezTo>
                      <a:pt x="8" y="6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6" y="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7" y="5"/>
                      <a:pt x="7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íṧḻiďê"/>
              <p:cNvSpPr/>
              <p:nvPr/>
            </p:nvSpPr>
            <p:spPr bwMode="auto">
              <a:xfrm>
                <a:off x="4876800" y="3325813"/>
                <a:ext cx="25400" cy="53975"/>
              </a:xfrm>
              <a:custGeom>
                <a:avLst/>
                <a:gdLst>
                  <a:gd name="T0" fmla="*/ 6 w 8"/>
                  <a:gd name="T1" fmla="*/ 1 h 16"/>
                  <a:gd name="T2" fmla="*/ 7 w 8"/>
                  <a:gd name="T3" fmla="*/ 1 h 16"/>
                  <a:gd name="T4" fmla="*/ 8 w 8"/>
                  <a:gd name="T5" fmla="*/ 6 h 16"/>
                  <a:gd name="T6" fmla="*/ 8 w 8"/>
                  <a:gd name="T7" fmla="*/ 10 h 16"/>
                  <a:gd name="T8" fmla="*/ 6 w 8"/>
                  <a:gd name="T9" fmla="*/ 16 h 16"/>
                  <a:gd name="T10" fmla="*/ 3 w 8"/>
                  <a:gd name="T11" fmla="*/ 15 h 16"/>
                  <a:gd name="T12" fmla="*/ 1 w 8"/>
                  <a:gd name="T13" fmla="*/ 9 h 16"/>
                  <a:gd name="T14" fmla="*/ 1 w 8"/>
                  <a:gd name="T15" fmla="*/ 9 h 16"/>
                  <a:gd name="T16" fmla="*/ 5 w 8"/>
                  <a:gd name="T17" fmla="*/ 12 h 16"/>
                  <a:gd name="T18" fmla="*/ 5 w 8"/>
                  <a:gd name="T19" fmla="*/ 12 h 16"/>
                  <a:gd name="T20" fmla="*/ 5 w 8"/>
                  <a:gd name="T21" fmla="*/ 10 h 16"/>
                  <a:gd name="T22" fmla="*/ 6 w 8"/>
                  <a:gd name="T23" fmla="*/ 6 h 16"/>
                  <a:gd name="T24" fmla="*/ 6 w 8"/>
                  <a:gd name="T25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6">
                    <a:moveTo>
                      <a:pt x="6" y="1"/>
                    </a:moveTo>
                    <a:cubicBezTo>
                      <a:pt x="7" y="0"/>
                      <a:pt x="7" y="1"/>
                      <a:pt x="7" y="1"/>
                    </a:cubicBezTo>
                    <a:cubicBezTo>
                      <a:pt x="8" y="3"/>
                      <a:pt x="8" y="6"/>
                      <a:pt x="8" y="6"/>
                    </a:cubicBezTo>
                    <a:cubicBezTo>
                      <a:pt x="8" y="7"/>
                      <a:pt x="8" y="10"/>
                      <a:pt x="8" y="10"/>
                    </a:cubicBezTo>
                    <a:cubicBezTo>
                      <a:pt x="8" y="12"/>
                      <a:pt x="6" y="16"/>
                      <a:pt x="6" y="16"/>
                    </a:cubicBezTo>
                    <a:cubicBezTo>
                      <a:pt x="5" y="16"/>
                      <a:pt x="3" y="15"/>
                      <a:pt x="3" y="15"/>
                    </a:cubicBezTo>
                    <a:cubicBezTo>
                      <a:pt x="3" y="14"/>
                      <a:pt x="1" y="9"/>
                      <a:pt x="1" y="9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3" y="8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0"/>
                      <a:pt x="5" y="10"/>
                    </a:cubicBezTo>
                    <a:cubicBezTo>
                      <a:pt x="6" y="9"/>
                      <a:pt x="6" y="6"/>
                      <a:pt x="6" y="6"/>
                    </a:cubicBezTo>
                    <a:cubicBezTo>
                      <a:pt x="7" y="5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iŝ1iḋe"/>
              <p:cNvSpPr/>
              <p:nvPr/>
            </p:nvSpPr>
            <p:spPr bwMode="auto">
              <a:xfrm>
                <a:off x="5075238" y="3586163"/>
                <a:ext cx="15875" cy="46038"/>
              </a:xfrm>
              <a:custGeom>
                <a:avLst/>
                <a:gdLst>
                  <a:gd name="T0" fmla="*/ 0 w 10"/>
                  <a:gd name="T1" fmla="*/ 6 h 29"/>
                  <a:gd name="T2" fmla="*/ 8 w 10"/>
                  <a:gd name="T3" fmla="*/ 0 h 29"/>
                  <a:gd name="T4" fmla="*/ 10 w 10"/>
                  <a:gd name="T5" fmla="*/ 2 h 29"/>
                  <a:gd name="T6" fmla="*/ 10 w 10"/>
                  <a:gd name="T7" fmla="*/ 29 h 29"/>
                  <a:gd name="T8" fmla="*/ 6 w 10"/>
                  <a:gd name="T9" fmla="*/ 29 h 29"/>
                  <a:gd name="T10" fmla="*/ 6 w 10"/>
                  <a:gd name="T11" fmla="*/ 6 h 29"/>
                  <a:gd name="T12" fmla="*/ 2 w 10"/>
                  <a:gd name="T13" fmla="*/ 8 h 29"/>
                  <a:gd name="T14" fmla="*/ 0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0" y="6"/>
                    </a:moveTo>
                    <a:lnTo>
                      <a:pt x="8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iṣ1íḓê"/>
              <p:cNvSpPr/>
              <p:nvPr/>
            </p:nvSpPr>
            <p:spPr bwMode="auto">
              <a:xfrm>
                <a:off x="5210175" y="3586163"/>
                <a:ext cx="15875" cy="46038"/>
              </a:xfrm>
              <a:custGeom>
                <a:avLst/>
                <a:gdLst>
                  <a:gd name="T0" fmla="*/ 6 w 10"/>
                  <a:gd name="T1" fmla="*/ 6 h 29"/>
                  <a:gd name="T2" fmla="*/ 2 w 10"/>
                  <a:gd name="T3" fmla="*/ 8 h 29"/>
                  <a:gd name="T4" fmla="*/ 0 w 10"/>
                  <a:gd name="T5" fmla="*/ 6 h 29"/>
                  <a:gd name="T6" fmla="*/ 6 w 10"/>
                  <a:gd name="T7" fmla="*/ 0 h 29"/>
                  <a:gd name="T8" fmla="*/ 10 w 10"/>
                  <a:gd name="T9" fmla="*/ 2 h 29"/>
                  <a:gd name="T10" fmla="*/ 10 w 10"/>
                  <a:gd name="T11" fmla="*/ 29 h 29"/>
                  <a:gd name="T12" fmla="*/ 6 w 10"/>
                  <a:gd name="T13" fmla="*/ 29 h 29"/>
                  <a:gd name="T14" fmla="*/ 6 w 10"/>
                  <a:gd name="T15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9">
                    <a:moveTo>
                      <a:pt x="6" y="6"/>
                    </a:moveTo>
                    <a:lnTo>
                      <a:pt x="2" y="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0" y="29"/>
                    </a:lnTo>
                    <a:lnTo>
                      <a:pt x="6" y="29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iŝliḍe"/>
              <p:cNvSpPr/>
              <p:nvPr/>
            </p:nvSpPr>
            <p:spPr bwMode="auto">
              <a:xfrm>
                <a:off x="5114925" y="3586163"/>
                <a:ext cx="25400" cy="46038"/>
              </a:xfrm>
              <a:custGeom>
                <a:avLst/>
                <a:gdLst>
                  <a:gd name="T0" fmla="*/ 4 w 8"/>
                  <a:gd name="T1" fmla="*/ 2 h 14"/>
                  <a:gd name="T2" fmla="*/ 3 w 8"/>
                  <a:gd name="T3" fmla="*/ 2 h 14"/>
                  <a:gd name="T4" fmla="*/ 3 w 8"/>
                  <a:gd name="T5" fmla="*/ 3 h 14"/>
                  <a:gd name="T6" fmla="*/ 2 w 8"/>
                  <a:gd name="T7" fmla="*/ 3 h 14"/>
                  <a:gd name="T8" fmla="*/ 2 w 8"/>
                  <a:gd name="T9" fmla="*/ 5 h 14"/>
                  <a:gd name="T10" fmla="*/ 2 w 8"/>
                  <a:gd name="T11" fmla="*/ 6 h 14"/>
                  <a:gd name="T12" fmla="*/ 3 w 8"/>
                  <a:gd name="T13" fmla="*/ 7 h 14"/>
                  <a:gd name="T14" fmla="*/ 4 w 8"/>
                  <a:gd name="T15" fmla="*/ 7 h 14"/>
                  <a:gd name="T16" fmla="*/ 5 w 8"/>
                  <a:gd name="T17" fmla="*/ 7 h 14"/>
                  <a:gd name="T18" fmla="*/ 6 w 8"/>
                  <a:gd name="T19" fmla="*/ 7 h 14"/>
                  <a:gd name="T20" fmla="*/ 7 w 8"/>
                  <a:gd name="T21" fmla="*/ 6 h 14"/>
                  <a:gd name="T22" fmla="*/ 7 w 8"/>
                  <a:gd name="T23" fmla="*/ 4 h 14"/>
                  <a:gd name="T24" fmla="*/ 6 w 8"/>
                  <a:gd name="T25" fmla="*/ 3 h 14"/>
                  <a:gd name="T26" fmla="*/ 6 w 8"/>
                  <a:gd name="T27" fmla="*/ 2 h 14"/>
                  <a:gd name="T28" fmla="*/ 4 w 8"/>
                  <a:gd name="T29" fmla="*/ 2 h 14"/>
                  <a:gd name="T30" fmla="*/ 4 w 8"/>
                  <a:gd name="T31" fmla="*/ 9 h 14"/>
                  <a:gd name="T32" fmla="*/ 2 w 8"/>
                  <a:gd name="T33" fmla="*/ 9 h 14"/>
                  <a:gd name="T34" fmla="*/ 1 w 8"/>
                  <a:gd name="T35" fmla="*/ 8 h 14"/>
                  <a:gd name="T36" fmla="*/ 0 w 8"/>
                  <a:gd name="T37" fmla="*/ 7 h 14"/>
                  <a:gd name="T38" fmla="*/ 0 w 8"/>
                  <a:gd name="T39" fmla="*/ 5 h 14"/>
                  <a:gd name="T40" fmla="*/ 0 w 8"/>
                  <a:gd name="T41" fmla="*/ 3 h 14"/>
                  <a:gd name="T42" fmla="*/ 1 w 8"/>
                  <a:gd name="T43" fmla="*/ 2 h 14"/>
                  <a:gd name="T44" fmla="*/ 1 w 8"/>
                  <a:gd name="T45" fmla="*/ 1 h 14"/>
                  <a:gd name="T46" fmla="*/ 3 w 8"/>
                  <a:gd name="T47" fmla="*/ 0 h 14"/>
                  <a:gd name="T48" fmla="*/ 4 w 8"/>
                  <a:gd name="T49" fmla="*/ 0 h 14"/>
                  <a:gd name="T50" fmla="*/ 6 w 8"/>
                  <a:gd name="T51" fmla="*/ 0 h 14"/>
                  <a:gd name="T52" fmla="*/ 8 w 8"/>
                  <a:gd name="T53" fmla="*/ 2 h 14"/>
                  <a:gd name="T54" fmla="*/ 8 w 8"/>
                  <a:gd name="T55" fmla="*/ 3 h 14"/>
                  <a:gd name="T56" fmla="*/ 8 w 8"/>
                  <a:gd name="T57" fmla="*/ 5 h 14"/>
                  <a:gd name="T58" fmla="*/ 8 w 8"/>
                  <a:gd name="T59" fmla="*/ 9 h 14"/>
                  <a:gd name="T60" fmla="*/ 8 w 8"/>
                  <a:gd name="T61" fmla="*/ 11 h 14"/>
                  <a:gd name="T62" fmla="*/ 8 w 8"/>
                  <a:gd name="T63" fmla="*/ 12 h 14"/>
                  <a:gd name="T64" fmla="*/ 8 w 8"/>
                  <a:gd name="T65" fmla="*/ 13 h 14"/>
                  <a:gd name="T66" fmla="*/ 7 w 8"/>
                  <a:gd name="T67" fmla="*/ 14 h 14"/>
                  <a:gd name="T68" fmla="*/ 6 w 8"/>
                  <a:gd name="T69" fmla="*/ 14 h 14"/>
                  <a:gd name="T70" fmla="*/ 4 w 8"/>
                  <a:gd name="T71" fmla="*/ 14 h 14"/>
                  <a:gd name="T72" fmla="*/ 3 w 8"/>
                  <a:gd name="T73" fmla="*/ 14 h 14"/>
                  <a:gd name="T74" fmla="*/ 2 w 8"/>
                  <a:gd name="T75" fmla="*/ 14 h 14"/>
                  <a:gd name="T76" fmla="*/ 1 w 8"/>
                  <a:gd name="T77" fmla="*/ 13 h 14"/>
                  <a:gd name="T78" fmla="*/ 0 w 8"/>
                  <a:gd name="T79" fmla="*/ 12 h 14"/>
                  <a:gd name="T80" fmla="*/ 0 w 8"/>
                  <a:gd name="T81" fmla="*/ 11 h 14"/>
                  <a:gd name="T82" fmla="*/ 2 w 8"/>
                  <a:gd name="T83" fmla="*/ 11 h 14"/>
                  <a:gd name="T84" fmla="*/ 2 w 8"/>
                  <a:gd name="T85" fmla="*/ 11 h 14"/>
                  <a:gd name="T86" fmla="*/ 3 w 8"/>
                  <a:gd name="T87" fmla="*/ 12 h 14"/>
                  <a:gd name="T88" fmla="*/ 4 w 8"/>
                  <a:gd name="T89" fmla="*/ 12 h 14"/>
                  <a:gd name="T90" fmla="*/ 5 w 8"/>
                  <a:gd name="T91" fmla="*/ 12 h 14"/>
                  <a:gd name="T92" fmla="*/ 6 w 8"/>
                  <a:gd name="T93" fmla="*/ 12 h 14"/>
                  <a:gd name="T94" fmla="*/ 6 w 8"/>
                  <a:gd name="T95" fmla="*/ 11 h 14"/>
                  <a:gd name="T96" fmla="*/ 7 w 8"/>
                  <a:gd name="T97" fmla="*/ 10 h 14"/>
                  <a:gd name="T98" fmla="*/ 7 w 8"/>
                  <a:gd name="T99" fmla="*/ 9 h 14"/>
                  <a:gd name="T100" fmla="*/ 7 w 8"/>
                  <a:gd name="T101" fmla="*/ 8 h 14"/>
                  <a:gd name="T102" fmla="*/ 6 w 8"/>
                  <a:gd name="T103" fmla="*/ 9 h 14"/>
                  <a:gd name="T104" fmla="*/ 5 w 8"/>
                  <a:gd name="T105" fmla="*/ 9 h 14"/>
                  <a:gd name="T106" fmla="*/ 4 w 8"/>
                  <a:gd name="T10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3" y="9"/>
                      <a:pt x="2" y="9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8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4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6" y="11"/>
                      <a:pt x="7" y="11"/>
                      <a:pt x="7" y="10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iSḷidé"/>
              <p:cNvSpPr/>
              <p:nvPr/>
            </p:nvSpPr>
            <p:spPr bwMode="auto">
              <a:xfrm>
                <a:off x="5164138" y="3586163"/>
                <a:ext cx="30163" cy="46038"/>
              </a:xfrm>
              <a:custGeom>
                <a:avLst/>
                <a:gdLst>
                  <a:gd name="T0" fmla="*/ 1 w 9"/>
                  <a:gd name="T1" fmla="*/ 13 h 14"/>
                  <a:gd name="T2" fmla="*/ 0 w 9"/>
                  <a:gd name="T3" fmla="*/ 12 h 14"/>
                  <a:gd name="T4" fmla="*/ 0 w 9"/>
                  <a:gd name="T5" fmla="*/ 10 h 14"/>
                  <a:gd name="T6" fmla="*/ 0 w 9"/>
                  <a:gd name="T7" fmla="*/ 8 h 14"/>
                  <a:gd name="T8" fmla="*/ 0 w 9"/>
                  <a:gd name="T9" fmla="*/ 6 h 14"/>
                  <a:gd name="T10" fmla="*/ 0 w 9"/>
                  <a:gd name="T11" fmla="*/ 4 h 14"/>
                  <a:gd name="T12" fmla="*/ 0 w 9"/>
                  <a:gd name="T13" fmla="*/ 3 h 14"/>
                  <a:gd name="T14" fmla="*/ 1 w 9"/>
                  <a:gd name="T15" fmla="*/ 1 h 14"/>
                  <a:gd name="T16" fmla="*/ 2 w 9"/>
                  <a:gd name="T17" fmla="*/ 0 h 14"/>
                  <a:gd name="T18" fmla="*/ 4 w 9"/>
                  <a:gd name="T19" fmla="*/ 0 h 14"/>
                  <a:gd name="T20" fmla="*/ 6 w 9"/>
                  <a:gd name="T21" fmla="*/ 0 h 14"/>
                  <a:gd name="T22" fmla="*/ 7 w 9"/>
                  <a:gd name="T23" fmla="*/ 1 h 14"/>
                  <a:gd name="T24" fmla="*/ 8 w 9"/>
                  <a:gd name="T25" fmla="*/ 2 h 14"/>
                  <a:gd name="T26" fmla="*/ 9 w 9"/>
                  <a:gd name="T27" fmla="*/ 4 h 14"/>
                  <a:gd name="T28" fmla="*/ 9 w 9"/>
                  <a:gd name="T29" fmla="*/ 6 h 14"/>
                  <a:gd name="T30" fmla="*/ 9 w 9"/>
                  <a:gd name="T31" fmla="*/ 8 h 14"/>
                  <a:gd name="T32" fmla="*/ 9 w 9"/>
                  <a:gd name="T33" fmla="*/ 9 h 14"/>
                  <a:gd name="T34" fmla="*/ 9 w 9"/>
                  <a:gd name="T35" fmla="*/ 11 h 14"/>
                  <a:gd name="T36" fmla="*/ 8 w 9"/>
                  <a:gd name="T37" fmla="*/ 12 h 14"/>
                  <a:gd name="T38" fmla="*/ 7 w 9"/>
                  <a:gd name="T39" fmla="*/ 13 h 14"/>
                  <a:gd name="T40" fmla="*/ 6 w 9"/>
                  <a:gd name="T41" fmla="*/ 14 h 14"/>
                  <a:gd name="T42" fmla="*/ 4 w 9"/>
                  <a:gd name="T43" fmla="*/ 14 h 14"/>
                  <a:gd name="T44" fmla="*/ 3 w 9"/>
                  <a:gd name="T45" fmla="*/ 14 h 14"/>
                  <a:gd name="T46" fmla="*/ 1 w 9"/>
                  <a:gd name="T47" fmla="*/ 13 h 14"/>
                  <a:gd name="T48" fmla="*/ 7 w 9"/>
                  <a:gd name="T49" fmla="*/ 7 h 14"/>
                  <a:gd name="T50" fmla="*/ 7 w 9"/>
                  <a:gd name="T51" fmla="*/ 5 h 14"/>
                  <a:gd name="T52" fmla="*/ 6 w 9"/>
                  <a:gd name="T53" fmla="*/ 3 h 14"/>
                  <a:gd name="T54" fmla="*/ 5 w 9"/>
                  <a:gd name="T55" fmla="*/ 2 h 14"/>
                  <a:gd name="T56" fmla="*/ 4 w 9"/>
                  <a:gd name="T57" fmla="*/ 2 h 14"/>
                  <a:gd name="T58" fmla="*/ 3 w 9"/>
                  <a:gd name="T59" fmla="*/ 2 h 14"/>
                  <a:gd name="T60" fmla="*/ 2 w 9"/>
                  <a:gd name="T61" fmla="*/ 3 h 14"/>
                  <a:gd name="T62" fmla="*/ 2 w 9"/>
                  <a:gd name="T63" fmla="*/ 5 h 14"/>
                  <a:gd name="T64" fmla="*/ 1 w 9"/>
                  <a:gd name="T65" fmla="*/ 6 h 14"/>
                  <a:gd name="T66" fmla="*/ 1 w 9"/>
                  <a:gd name="T67" fmla="*/ 7 h 14"/>
                  <a:gd name="T68" fmla="*/ 2 w 9"/>
                  <a:gd name="T69" fmla="*/ 10 h 14"/>
                  <a:gd name="T70" fmla="*/ 2 w 9"/>
                  <a:gd name="T71" fmla="*/ 11 h 14"/>
                  <a:gd name="T72" fmla="*/ 3 w 9"/>
                  <a:gd name="T73" fmla="*/ 12 h 14"/>
                  <a:gd name="T74" fmla="*/ 4 w 9"/>
                  <a:gd name="T75" fmla="*/ 12 h 14"/>
                  <a:gd name="T76" fmla="*/ 5 w 9"/>
                  <a:gd name="T77" fmla="*/ 12 h 14"/>
                  <a:gd name="T78" fmla="*/ 6 w 9"/>
                  <a:gd name="T79" fmla="*/ 11 h 14"/>
                  <a:gd name="T80" fmla="*/ 7 w 9"/>
                  <a:gd name="T81" fmla="*/ 10 h 14"/>
                  <a:gd name="T82" fmla="*/ 7 w 9"/>
                  <a:gd name="T83" fmla="*/ 8 h 14"/>
                  <a:gd name="T84" fmla="*/ 7 w 9"/>
                  <a:gd name="T8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4">
                    <a:moveTo>
                      <a:pt x="1" y="13"/>
                    </a:moveTo>
                    <a:cubicBezTo>
                      <a:pt x="1" y="13"/>
                      <a:pt x="1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7" y="1"/>
                      <a:pt x="7" y="1"/>
                    </a:cubicBezTo>
                    <a:cubicBezTo>
                      <a:pt x="7" y="1"/>
                      <a:pt x="8" y="2"/>
                      <a:pt x="8" y="2"/>
                    </a:cubicBezTo>
                    <a:cubicBezTo>
                      <a:pt x="8" y="3"/>
                      <a:pt x="9" y="3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7"/>
                      <a:pt x="9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3"/>
                    </a:cubicBezTo>
                    <a:close/>
                    <a:moveTo>
                      <a:pt x="7" y="7"/>
                    </a:move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8"/>
                      <a:pt x="7" y="7"/>
                      <a:pt x="7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íśľïďê"/>
            <p:cNvGrpSpPr/>
            <p:nvPr/>
          </p:nvGrpSpPr>
          <p:grpSpPr>
            <a:xfrm>
              <a:off x="5156287" y="2481344"/>
              <a:ext cx="4169014" cy="1469307"/>
              <a:chOff x="5722938" y="3046413"/>
              <a:chExt cx="1662113" cy="585788"/>
            </a:xfrm>
            <a:grpFill/>
          </p:grpSpPr>
          <p:sp>
            <p:nvSpPr>
              <p:cNvPr id="41" name="îSľíḑè"/>
              <p:cNvSpPr/>
              <p:nvPr/>
            </p:nvSpPr>
            <p:spPr bwMode="auto">
              <a:xfrm>
                <a:off x="7088188" y="3046413"/>
                <a:ext cx="296863" cy="561975"/>
              </a:xfrm>
              <a:custGeom>
                <a:avLst/>
                <a:gdLst>
                  <a:gd name="T0" fmla="*/ 19 w 90"/>
                  <a:gd name="T1" fmla="*/ 151 h 169"/>
                  <a:gd name="T2" fmla="*/ 55 w 90"/>
                  <a:gd name="T3" fmla="*/ 133 h 169"/>
                  <a:gd name="T4" fmla="*/ 43 w 90"/>
                  <a:gd name="T5" fmla="*/ 157 h 169"/>
                  <a:gd name="T6" fmla="*/ 19 w 90"/>
                  <a:gd name="T7" fmla="*/ 151 h 169"/>
                  <a:gd name="T8" fmla="*/ 2 w 90"/>
                  <a:gd name="T9" fmla="*/ 39 h 169"/>
                  <a:gd name="T10" fmla="*/ 3 w 90"/>
                  <a:gd name="T11" fmla="*/ 56 h 169"/>
                  <a:gd name="T12" fmla="*/ 34 w 90"/>
                  <a:gd name="T13" fmla="*/ 32 h 169"/>
                  <a:gd name="T14" fmla="*/ 38 w 90"/>
                  <a:gd name="T15" fmla="*/ 35 h 169"/>
                  <a:gd name="T16" fmla="*/ 47 w 90"/>
                  <a:gd name="T17" fmla="*/ 26 h 169"/>
                  <a:gd name="T18" fmla="*/ 58 w 90"/>
                  <a:gd name="T19" fmla="*/ 16 h 169"/>
                  <a:gd name="T20" fmla="*/ 9 w 90"/>
                  <a:gd name="T21" fmla="*/ 90 h 169"/>
                  <a:gd name="T22" fmla="*/ 9 w 90"/>
                  <a:gd name="T23" fmla="*/ 101 h 169"/>
                  <a:gd name="T24" fmla="*/ 31 w 90"/>
                  <a:gd name="T25" fmla="*/ 89 h 169"/>
                  <a:gd name="T26" fmla="*/ 26 w 90"/>
                  <a:gd name="T27" fmla="*/ 107 h 169"/>
                  <a:gd name="T28" fmla="*/ 30 w 90"/>
                  <a:gd name="T29" fmla="*/ 113 h 169"/>
                  <a:gd name="T30" fmla="*/ 53 w 90"/>
                  <a:gd name="T31" fmla="*/ 118 h 169"/>
                  <a:gd name="T32" fmla="*/ 2 w 90"/>
                  <a:gd name="T33" fmla="*/ 145 h 169"/>
                  <a:gd name="T34" fmla="*/ 48 w 90"/>
                  <a:gd name="T35" fmla="*/ 169 h 169"/>
                  <a:gd name="T36" fmla="*/ 64 w 90"/>
                  <a:gd name="T37" fmla="*/ 130 h 169"/>
                  <a:gd name="T38" fmla="*/ 82 w 90"/>
                  <a:gd name="T39" fmla="*/ 137 h 169"/>
                  <a:gd name="T40" fmla="*/ 90 w 90"/>
                  <a:gd name="T41" fmla="*/ 130 h 169"/>
                  <a:gd name="T42" fmla="*/ 62 w 90"/>
                  <a:gd name="T43" fmla="*/ 119 h 169"/>
                  <a:gd name="T44" fmla="*/ 45 w 90"/>
                  <a:gd name="T45" fmla="*/ 106 h 169"/>
                  <a:gd name="T46" fmla="*/ 47 w 90"/>
                  <a:gd name="T47" fmla="*/ 77 h 169"/>
                  <a:gd name="T48" fmla="*/ 25 w 90"/>
                  <a:gd name="T49" fmla="*/ 82 h 169"/>
                  <a:gd name="T50" fmla="*/ 71 w 90"/>
                  <a:gd name="T51" fmla="*/ 16 h 169"/>
                  <a:gd name="T52" fmla="*/ 59 w 90"/>
                  <a:gd name="T53" fmla="*/ 7 h 169"/>
                  <a:gd name="T54" fmla="*/ 41 w 90"/>
                  <a:gd name="T55" fmla="*/ 21 h 169"/>
                  <a:gd name="T56" fmla="*/ 30 w 90"/>
                  <a:gd name="T57" fmla="*/ 28 h 169"/>
                  <a:gd name="T58" fmla="*/ 17 w 90"/>
                  <a:gd name="T59" fmla="*/ 43 h 169"/>
                  <a:gd name="T60" fmla="*/ 2 w 90"/>
                  <a:gd name="T61" fmla="*/ 3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0" h="169">
                    <a:moveTo>
                      <a:pt x="19" y="151"/>
                    </a:moveTo>
                    <a:cubicBezTo>
                      <a:pt x="19" y="151"/>
                      <a:pt x="41" y="128"/>
                      <a:pt x="55" y="133"/>
                    </a:cubicBezTo>
                    <a:cubicBezTo>
                      <a:pt x="55" y="133"/>
                      <a:pt x="62" y="158"/>
                      <a:pt x="43" y="157"/>
                    </a:cubicBezTo>
                    <a:cubicBezTo>
                      <a:pt x="23" y="155"/>
                      <a:pt x="19" y="151"/>
                      <a:pt x="19" y="151"/>
                    </a:cubicBezTo>
                    <a:close/>
                    <a:moveTo>
                      <a:pt x="2" y="39"/>
                    </a:moveTo>
                    <a:cubicBezTo>
                      <a:pt x="0" y="46"/>
                      <a:pt x="3" y="56"/>
                      <a:pt x="3" y="56"/>
                    </a:cubicBezTo>
                    <a:cubicBezTo>
                      <a:pt x="6" y="75"/>
                      <a:pt x="34" y="32"/>
                      <a:pt x="34" y="32"/>
                    </a:cubicBezTo>
                    <a:cubicBezTo>
                      <a:pt x="35" y="35"/>
                      <a:pt x="38" y="35"/>
                      <a:pt x="38" y="35"/>
                    </a:cubicBezTo>
                    <a:cubicBezTo>
                      <a:pt x="52" y="37"/>
                      <a:pt x="47" y="26"/>
                      <a:pt x="47" y="26"/>
                    </a:cubicBezTo>
                    <a:cubicBezTo>
                      <a:pt x="49" y="21"/>
                      <a:pt x="58" y="16"/>
                      <a:pt x="58" y="16"/>
                    </a:cubicBezTo>
                    <a:cubicBezTo>
                      <a:pt x="44" y="53"/>
                      <a:pt x="9" y="90"/>
                      <a:pt x="9" y="90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2" y="114"/>
                      <a:pt x="31" y="89"/>
                      <a:pt x="31" y="89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4" y="115"/>
                      <a:pt x="30" y="113"/>
                      <a:pt x="30" y="113"/>
                    </a:cubicBezTo>
                    <a:cubicBezTo>
                      <a:pt x="53" y="112"/>
                      <a:pt x="53" y="118"/>
                      <a:pt x="53" y="118"/>
                    </a:cubicBezTo>
                    <a:cubicBezTo>
                      <a:pt x="12" y="121"/>
                      <a:pt x="2" y="145"/>
                      <a:pt x="2" y="145"/>
                    </a:cubicBezTo>
                    <a:cubicBezTo>
                      <a:pt x="6" y="156"/>
                      <a:pt x="25" y="161"/>
                      <a:pt x="48" y="169"/>
                    </a:cubicBezTo>
                    <a:cubicBezTo>
                      <a:pt x="71" y="168"/>
                      <a:pt x="64" y="130"/>
                      <a:pt x="64" y="130"/>
                    </a:cubicBezTo>
                    <a:cubicBezTo>
                      <a:pt x="79" y="129"/>
                      <a:pt x="82" y="137"/>
                      <a:pt x="82" y="137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79" y="115"/>
                      <a:pt x="62" y="119"/>
                      <a:pt x="62" y="119"/>
                    </a:cubicBezTo>
                    <a:cubicBezTo>
                      <a:pt x="60" y="107"/>
                      <a:pt x="45" y="106"/>
                      <a:pt x="45" y="106"/>
                    </a:cubicBezTo>
                    <a:cubicBezTo>
                      <a:pt x="35" y="105"/>
                      <a:pt x="44" y="92"/>
                      <a:pt x="47" y="77"/>
                    </a:cubicBezTo>
                    <a:cubicBezTo>
                      <a:pt x="47" y="64"/>
                      <a:pt x="25" y="82"/>
                      <a:pt x="25" y="82"/>
                    </a:cubicBezTo>
                    <a:cubicBezTo>
                      <a:pt x="43" y="66"/>
                      <a:pt x="66" y="31"/>
                      <a:pt x="71" y="16"/>
                    </a:cubicBezTo>
                    <a:cubicBezTo>
                      <a:pt x="75" y="0"/>
                      <a:pt x="59" y="7"/>
                      <a:pt x="59" y="7"/>
                    </a:cubicBezTo>
                    <a:cubicBezTo>
                      <a:pt x="59" y="7"/>
                      <a:pt x="42" y="20"/>
                      <a:pt x="41" y="21"/>
                    </a:cubicBezTo>
                    <a:cubicBezTo>
                      <a:pt x="32" y="21"/>
                      <a:pt x="30" y="28"/>
                      <a:pt x="30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7" y="54"/>
                      <a:pt x="2" y="39"/>
                      <a:pt x="2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rgbClr val="2B4663"/>
                  </a:solidFill>
                  <a:uFillTx/>
                </a:endParaRPr>
              </a:p>
            </p:txBody>
          </p:sp>
          <p:sp>
            <p:nvSpPr>
              <p:cNvPr id="10" name="îṥḻîďé"/>
              <p:cNvSpPr/>
              <p:nvPr/>
            </p:nvSpPr>
            <p:spPr bwMode="auto">
              <a:xfrm>
                <a:off x="6802438" y="3471863"/>
                <a:ext cx="63500" cy="96838"/>
              </a:xfrm>
              <a:custGeom>
                <a:avLst/>
                <a:gdLst>
                  <a:gd name="T0" fmla="*/ 0 w 19"/>
                  <a:gd name="T1" fmla="*/ 0 h 29"/>
                  <a:gd name="T2" fmla="*/ 1 w 19"/>
                  <a:gd name="T3" fmla="*/ 29 h 29"/>
                  <a:gd name="T4" fmla="*/ 16 w 19"/>
                  <a:gd name="T5" fmla="*/ 13 h 29"/>
                  <a:gd name="T6" fmla="*/ 0 w 19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9">
                    <a:moveTo>
                      <a:pt x="0" y="0"/>
                    </a:moveTo>
                    <a:cubicBezTo>
                      <a:pt x="0" y="0"/>
                      <a:pt x="9" y="19"/>
                      <a:pt x="1" y="29"/>
                    </a:cubicBezTo>
                    <a:cubicBezTo>
                      <a:pt x="1" y="29"/>
                      <a:pt x="13" y="27"/>
                      <a:pt x="16" y="13"/>
                    </a:cubicBezTo>
                    <a:cubicBezTo>
                      <a:pt x="19" y="0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iṣľíḍé"/>
              <p:cNvSpPr/>
              <p:nvPr/>
            </p:nvSpPr>
            <p:spPr bwMode="auto">
              <a:xfrm>
                <a:off x="6605588" y="3289301"/>
                <a:ext cx="223838" cy="309563"/>
              </a:xfrm>
              <a:custGeom>
                <a:avLst/>
                <a:gdLst>
                  <a:gd name="T0" fmla="*/ 26 w 68"/>
                  <a:gd name="T1" fmla="*/ 21 h 93"/>
                  <a:gd name="T2" fmla="*/ 30 w 68"/>
                  <a:gd name="T3" fmla="*/ 28 h 93"/>
                  <a:gd name="T4" fmla="*/ 42 w 68"/>
                  <a:gd name="T5" fmla="*/ 18 h 93"/>
                  <a:gd name="T6" fmla="*/ 37 w 68"/>
                  <a:gd name="T7" fmla="*/ 9 h 93"/>
                  <a:gd name="T8" fmla="*/ 46 w 68"/>
                  <a:gd name="T9" fmla="*/ 6 h 93"/>
                  <a:gd name="T10" fmla="*/ 53 w 68"/>
                  <a:gd name="T11" fmla="*/ 12 h 93"/>
                  <a:gd name="T12" fmla="*/ 62 w 68"/>
                  <a:gd name="T13" fmla="*/ 5 h 93"/>
                  <a:gd name="T14" fmla="*/ 68 w 68"/>
                  <a:gd name="T15" fmla="*/ 10 h 93"/>
                  <a:gd name="T16" fmla="*/ 53 w 68"/>
                  <a:gd name="T17" fmla="*/ 25 h 93"/>
                  <a:gd name="T18" fmla="*/ 27 w 68"/>
                  <a:gd name="T19" fmla="*/ 71 h 93"/>
                  <a:gd name="T20" fmla="*/ 0 w 68"/>
                  <a:gd name="T21" fmla="*/ 92 h 93"/>
                  <a:gd name="T22" fmla="*/ 0 w 68"/>
                  <a:gd name="T23" fmla="*/ 89 h 93"/>
                  <a:gd name="T24" fmla="*/ 31 w 68"/>
                  <a:gd name="T25" fmla="*/ 42 h 93"/>
                  <a:gd name="T26" fmla="*/ 21 w 68"/>
                  <a:gd name="T27" fmla="*/ 23 h 93"/>
                  <a:gd name="T28" fmla="*/ 26 w 68"/>
                  <a:gd name="T29" fmla="*/ 2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93">
                    <a:moveTo>
                      <a:pt x="26" y="21"/>
                    </a:moveTo>
                    <a:cubicBezTo>
                      <a:pt x="26" y="21"/>
                      <a:pt x="21" y="36"/>
                      <a:pt x="30" y="2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8" y="0"/>
                      <a:pt x="46" y="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4" y="39"/>
                      <a:pt x="27" y="71"/>
                    </a:cubicBezTo>
                    <a:cubicBezTo>
                      <a:pt x="27" y="71"/>
                      <a:pt x="12" y="93"/>
                      <a:pt x="0" y="9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89"/>
                      <a:pt x="17" y="83"/>
                      <a:pt x="31" y="42"/>
                    </a:cubicBezTo>
                    <a:cubicBezTo>
                      <a:pt x="31" y="42"/>
                      <a:pt x="13" y="49"/>
                      <a:pt x="21" y="23"/>
                    </a:cubicBezTo>
                    <a:cubicBezTo>
                      <a:pt x="21" y="23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iSlidé"/>
              <p:cNvSpPr/>
              <p:nvPr/>
            </p:nvSpPr>
            <p:spPr bwMode="auto">
              <a:xfrm>
                <a:off x="6334125" y="3495676"/>
                <a:ext cx="79375" cy="76200"/>
              </a:xfrm>
              <a:custGeom>
                <a:avLst/>
                <a:gdLst>
                  <a:gd name="T0" fmla="*/ 0 w 24"/>
                  <a:gd name="T1" fmla="*/ 4 h 23"/>
                  <a:gd name="T2" fmla="*/ 21 w 24"/>
                  <a:gd name="T3" fmla="*/ 19 h 23"/>
                  <a:gd name="T4" fmla="*/ 18 w 24"/>
                  <a:gd name="T5" fmla="*/ 23 h 23"/>
                  <a:gd name="T6" fmla="*/ 0 w 24"/>
                  <a:gd name="T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3">
                    <a:moveTo>
                      <a:pt x="0" y="4"/>
                    </a:moveTo>
                    <a:cubicBezTo>
                      <a:pt x="0" y="4"/>
                      <a:pt x="24" y="0"/>
                      <a:pt x="21" y="19"/>
                    </a:cubicBezTo>
                    <a:cubicBezTo>
                      <a:pt x="18" y="23"/>
                      <a:pt x="18" y="23"/>
                      <a:pt x="18" y="23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ïśľïdê"/>
              <p:cNvSpPr/>
              <p:nvPr/>
            </p:nvSpPr>
            <p:spPr bwMode="auto">
              <a:xfrm>
                <a:off x="6194425" y="3171826"/>
                <a:ext cx="225425" cy="460375"/>
              </a:xfrm>
              <a:custGeom>
                <a:avLst/>
                <a:gdLst>
                  <a:gd name="T0" fmla="*/ 3 w 68"/>
                  <a:gd name="T1" fmla="*/ 55 h 138"/>
                  <a:gd name="T2" fmla="*/ 24 w 68"/>
                  <a:gd name="T3" fmla="*/ 42 h 138"/>
                  <a:gd name="T4" fmla="*/ 38 w 68"/>
                  <a:gd name="T5" fmla="*/ 1 h 138"/>
                  <a:gd name="T6" fmla="*/ 44 w 68"/>
                  <a:gd name="T7" fmla="*/ 16 h 138"/>
                  <a:gd name="T8" fmla="*/ 37 w 68"/>
                  <a:gd name="T9" fmla="*/ 34 h 138"/>
                  <a:gd name="T10" fmla="*/ 55 w 68"/>
                  <a:gd name="T11" fmla="*/ 12 h 138"/>
                  <a:gd name="T12" fmla="*/ 58 w 68"/>
                  <a:gd name="T13" fmla="*/ 32 h 138"/>
                  <a:gd name="T14" fmla="*/ 24 w 68"/>
                  <a:gd name="T15" fmla="*/ 62 h 138"/>
                  <a:gd name="T16" fmla="*/ 18 w 68"/>
                  <a:gd name="T17" fmla="*/ 92 h 138"/>
                  <a:gd name="T18" fmla="*/ 27 w 68"/>
                  <a:gd name="T19" fmla="*/ 83 h 138"/>
                  <a:gd name="T20" fmla="*/ 34 w 68"/>
                  <a:gd name="T21" fmla="*/ 56 h 138"/>
                  <a:gd name="T22" fmla="*/ 47 w 68"/>
                  <a:gd name="T23" fmla="*/ 76 h 138"/>
                  <a:gd name="T24" fmla="*/ 39 w 68"/>
                  <a:gd name="T25" fmla="*/ 87 h 138"/>
                  <a:gd name="T26" fmla="*/ 40 w 68"/>
                  <a:gd name="T27" fmla="*/ 132 h 138"/>
                  <a:gd name="T28" fmla="*/ 22 w 68"/>
                  <a:gd name="T29" fmla="*/ 120 h 138"/>
                  <a:gd name="T30" fmla="*/ 12 w 68"/>
                  <a:gd name="T31" fmla="*/ 138 h 138"/>
                  <a:gd name="T32" fmla="*/ 2 w 68"/>
                  <a:gd name="T33" fmla="*/ 127 h 138"/>
                  <a:gd name="T34" fmla="*/ 27 w 68"/>
                  <a:gd name="T35" fmla="*/ 102 h 138"/>
                  <a:gd name="T36" fmla="*/ 26 w 68"/>
                  <a:gd name="T37" fmla="*/ 95 h 138"/>
                  <a:gd name="T38" fmla="*/ 15 w 68"/>
                  <a:gd name="T39" fmla="*/ 106 h 138"/>
                  <a:gd name="T40" fmla="*/ 5 w 68"/>
                  <a:gd name="T41" fmla="*/ 98 h 138"/>
                  <a:gd name="T42" fmla="*/ 16 w 68"/>
                  <a:gd name="T43" fmla="*/ 67 h 138"/>
                  <a:gd name="T44" fmla="*/ 3 w 68"/>
                  <a:gd name="T45" fmla="*/ 5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" h="138">
                    <a:moveTo>
                      <a:pt x="3" y="55"/>
                    </a:moveTo>
                    <a:cubicBezTo>
                      <a:pt x="3" y="55"/>
                      <a:pt x="17" y="58"/>
                      <a:pt x="24" y="42"/>
                    </a:cubicBezTo>
                    <a:cubicBezTo>
                      <a:pt x="24" y="42"/>
                      <a:pt x="38" y="9"/>
                      <a:pt x="38" y="1"/>
                    </a:cubicBezTo>
                    <a:cubicBezTo>
                      <a:pt x="38" y="1"/>
                      <a:pt x="46" y="0"/>
                      <a:pt x="44" y="16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4"/>
                      <a:pt x="55" y="23"/>
                      <a:pt x="55" y="12"/>
                    </a:cubicBezTo>
                    <a:cubicBezTo>
                      <a:pt x="55" y="12"/>
                      <a:pt x="68" y="10"/>
                      <a:pt x="58" y="3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7" y="83"/>
                      <a:pt x="27" y="61"/>
                      <a:pt x="34" y="56"/>
                    </a:cubicBezTo>
                    <a:cubicBezTo>
                      <a:pt x="34" y="56"/>
                      <a:pt x="50" y="55"/>
                      <a:pt x="47" y="76"/>
                    </a:cubicBezTo>
                    <a:cubicBezTo>
                      <a:pt x="47" y="76"/>
                      <a:pt x="42" y="83"/>
                      <a:pt x="39" y="87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2" y="127"/>
                      <a:pt x="2" y="127"/>
                      <a:pt x="2" y="127"/>
                    </a:cubicBezTo>
                    <a:cubicBezTo>
                      <a:pt x="2" y="127"/>
                      <a:pt x="25" y="114"/>
                      <a:pt x="27" y="102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7"/>
                      <a:pt x="0" y="60"/>
                      <a:pt x="3" y="55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išḷíḍe"/>
              <p:cNvSpPr/>
              <p:nvPr/>
            </p:nvSpPr>
            <p:spPr bwMode="auto">
              <a:xfrm>
                <a:off x="5946775" y="3398838"/>
                <a:ext cx="96838" cy="100013"/>
              </a:xfrm>
              <a:custGeom>
                <a:avLst/>
                <a:gdLst>
                  <a:gd name="T0" fmla="*/ 0 w 29"/>
                  <a:gd name="T1" fmla="*/ 30 h 30"/>
                  <a:gd name="T2" fmla="*/ 14 w 29"/>
                  <a:gd name="T3" fmla="*/ 0 h 30"/>
                  <a:gd name="T4" fmla="*/ 29 w 29"/>
                  <a:gd name="T5" fmla="*/ 14 h 30"/>
                  <a:gd name="T6" fmla="*/ 0 w 29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0">
                    <a:moveTo>
                      <a:pt x="0" y="3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4"/>
                      <a:pt x="9" y="29"/>
                      <a:pt x="0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îṣḻîḓè"/>
              <p:cNvSpPr/>
              <p:nvPr/>
            </p:nvSpPr>
            <p:spPr bwMode="auto">
              <a:xfrm>
                <a:off x="5722938" y="3419476"/>
                <a:ext cx="201613" cy="176213"/>
              </a:xfrm>
              <a:custGeom>
                <a:avLst/>
                <a:gdLst>
                  <a:gd name="T0" fmla="*/ 16 w 61"/>
                  <a:gd name="T1" fmla="*/ 38 h 53"/>
                  <a:gd name="T2" fmla="*/ 59 w 61"/>
                  <a:gd name="T3" fmla="*/ 0 h 53"/>
                  <a:gd name="T4" fmla="*/ 61 w 61"/>
                  <a:gd name="T5" fmla="*/ 4 h 53"/>
                  <a:gd name="T6" fmla="*/ 10 w 61"/>
                  <a:gd name="T7" fmla="*/ 53 h 53"/>
                  <a:gd name="T8" fmla="*/ 0 w 61"/>
                  <a:gd name="T9" fmla="*/ 41 h 53"/>
                  <a:gd name="T10" fmla="*/ 11 w 61"/>
                  <a:gd name="T11" fmla="*/ 8 h 53"/>
                  <a:gd name="T12" fmla="*/ 16 w 61"/>
                  <a:gd name="T13" fmla="*/ 3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3">
                    <a:moveTo>
                      <a:pt x="16" y="38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40" y="40"/>
                      <a:pt x="10" y="53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11" y="18"/>
                      <a:pt x="11" y="8"/>
                    </a:cubicBezTo>
                    <a:cubicBezTo>
                      <a:pt x="11" y="8"/>
                      <a:pt x="27" y="6"/>
                      <a:pt x="16" y="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iṣḷîḓé"/>
              <p:cNvSpPr/>
              <p:nvPr/>
            </p:nvSpPr>
            <p:spPr bwMode="auto">
              <a:xfrm>
                <a:off x="5870575" y="3235326"/>
                <a:ext cx="60325" cy="177800"/>
              </a:xfrm>
              <a:custGeom>
                <a:avLst/>
                <a:gdLst>
                  <a:gd name="T0" fmla="*/ 0 w 18"/>
                  <a:gd name="T1" fmla="*/ 51 h 53"/>
                  <a:gd name="T2" fmla="*/ 1 w 18"/>
                  <a:gd name="T3" fmla="*/ 0 h 53"/>
                  <a:gd name="T4" fmla="*/ 15 w 18"/>
                  <a:gd name="T5" fmla="*/ 21 h 53"/>
                  <a:gd name="T6" fmla="*/ 0 w 18"/>
                  <a:gd name="T7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53">
                    <a:moveTo>
                      <a:pt x="0" y="51"/>
                    </a:moveTo>
                    <a:cubicBezTo>
                      <a:pt x="0" y="51"/>
                      <a:pt x="8" y="16"/>
                      <a:pt x="1" y="0"/>
                    </a:cubicBezTo>
                    <a:cubicBezTo>
                      <a:pt x="1" y="0"/>
                      <a:pt x="18" y="4"/>
                      <a:pt x="15" y="21"/>
                    </a:cubicBezTo>
                    <a:cubicBezTo>
                      <a:pt x="11" y="39"/>
                      <a:pt x="11" y="53"/>
                      <a:pt x="0" y="51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ïṩ1îḑé"/>
            <p:cNvGrpSpPr/>
            <p:nvPr/>
          </p:nvGrpSpPr>
          <p:grpSpPr>
            <a:xfrm>
              <a:off x="5112548" y="4078071"/>
              <a:ext cx="4180976" cy="230948"/>
              <a:chOff x="5705475" y="3683001"/>
              <a:chExt cx="1666875" cy="92075"/>
            </a:xfrm>
            <a:grpFill/>
          </p:grpSpPr>
          <p:sp>
            <p:nvSpPr>
              <p:cNvPr id="12" name="îṣḷidê"/>
              <p:cNvSpPr/>
              <p:nvPr/>
            </p:nvSpPr>
            <p:spPr bwMode="auto">
              <a:xfrm>
                <a:off x="5705475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6 w 19"/>
                  <a:gd name="T3" fmla="*/ 25 h 28"/>
                  <a:gd name="T4" fmla="*/ 9 w 19"/>
                  <a:gd name="T5" fmla="*/ 28 h 28"/>
                  <a:gd name="T6" fmla="*/ 2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9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9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9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9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4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9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7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9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6" y="10"/>
                      <a:pt x="8" y="11"/>
                      <a:pt x="11" y="12"/>
                    </a:cubicBezTo>
                    <a:cubicBezTo>
                      <a:pt x="13" y="13"/>
                      <a:pt x="15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íṣḻïḑè"/>
              <p:cNvSpPr/>
              <p:nvPr/>
            </p:nvSpPr>
            <p:spPr bwMode="auto">
              <a:xfrm>
                <a:off x="5799138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29 w 37"/>
                  <a:gd name="T5" fmla="*/ 29 h 56"/>
                  <a:gd name="T6" fmla="*/ 8 w 37"/>
                  <a:gd name="T7" fmla="*/ 29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8 w 37"/>
                  <a:gd name="T17" fmla="*/ 23 h 56"/>
                  <a:gd name="T18" fmla="*/ 29 w 37"/>
                  <a:gd name="T19" fmla="*/ 23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29" y="29"/>
                    </a:lnTo>
                    <a:lnTo>
                      <a:pt x="8" y="29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3"/>
                    </a:lnTo>
                    <a:lnTo>
                      <a:pt x="29" y="23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iṧľiḍe"/>
              <p:cNvSpPr/>
              <p:nvPr/>
            </p:nvSpPr>
            <p:spPr bwMode="auto">
              <a:xfrm>
                <a:off x="5884863" y="3683001"/>
                <a:ext cx="68263" cy="88900"/>
              </a:xfrm>
              <a:custGeom>
                <a:avLst/>
                <a:gdLst>
                  <a:gd name="T0" fmla="*/ 43 w 43"/>
                  <a:gd name="T1" fmla="*/ 56 h 56"/>
                  <a:gd name="T2" fmla="*/ 35 w 43"/>
                  <a:gd name="T3" fmla="*/ 56 h 56"/>
                  <a:gd name="T4" fmla="*/ 29 w 43"/>
                  <a:gd name="T5" fmla="*/ 40 h 56"/>
                  <a:gd name="T6" fmla="*/ 14 w 43"/>
                  <a:gd name="T7" fmla="*/ 40 h 56"/>
                  <a:gd name="T8" fmla="*/ 8 w 43"/>
                  <a:gd name="T9" fmla="*/ 56 h 56"/>
                  <a:gd name="T10" fmla="*/ 0 w 43"/>
                  <a:gd name="T11" fmla="*/ 56 h 56"/>
                  <a:gd name="T12" fmla="*/ 18 w 43"/>
                  <a:gd name="T13" fmla="*/ 0 h 56"/>
                  <a:gd name="T14" fmla="*/ 25 w 43"/>
                  <a:gd name="T15" fmla="*/ 0 h 56"/>
                  <a:gd name="T16" fmla="*/ 43 w 43"/>
                  <a:gd name="T17" fmla="*/ 56 h 56"/>
                  <a:gd name="T18" fmla="*/ 43 w 43"/>
                  <a:gd name="T19" fmla="*/ 56 h 56"/>
                  <a:gd name="T20" fmla="*/ 27 w 43"/>
                  <a:gd name="T21" fmla="*/ 33 h 56"/>
                  <a:gd name="T22" fmla="*/ 23 w 43"/>
                  <a:gd name="T23" fmla="*/ 12 h 56"/>
                  <a:gd name="T24" fmla="*/ 21 w 43"/>
                  <a:gd name="T25" fmla="*/ 12 h 56"/>
                  <a:gd name="T26" fmla="*/ 14 w 43"/>
                  <a:gd name="T27" fmla="*/ 33 h 56"/>
                  <a:gd name="T28" fmla="*/ 27 w 43"/>
                  <a:gd name="T29" fmla="*/ 3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56">
                    <a:moveTo>
                      <a:pt x="43" y="56"/>
                    </a:moveTo>
                    <a:lnTo>
                      <a:pt x="35" y="56"/>
                    </a:lnTo>
                    <a:lnTo>
                      <a:pt x="29" y="40"/>
                    </a:lnTo>
                    <a:lnTo>
                      <a:pt x="14" y="40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18" y="0"/>
                    </a:lnTo>
                    <a:lnTo>
                      <a:pt x="25" y="0"/>
                    </a:lnTo>
                    <a:lnTo>
                      <a:pt x="43" y="56"/>
                    </a:lnTo>
                    <a:lnTo>
                      <a:pt x="43" y="56"/>
                    </a:lnTo>
                    <a:close/>
                    <a:moveTo>
                      <a:pt x="27" y="33"/>
                    </a:moveTo>
                    <a:lnTo>
                      <a:pt x="23" y="12"/>
                    </a:lnTo>
                    <a:lnTo>
                      <a:pt x="21" y="12"/>
                    </a:lnTo>
                    <a:lnTo>
                      <a:pt x="14" y="33"/>
                    </a:lnTo>
                    <a:lnTo>
                      <a:pt x="27" y="33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ïšliḓê"/>
              <p:cNvSpPr/>
              <p:nvPr/>
            </p:nvSpPr>
            <p:spPr bwMode="auto">
              <a:xfrm>
                <a:off x="5976938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10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31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31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îṥlïďé"/>
              <p:cNvSpPr/>
              <p:nvPr/>
            </p:nvSpPr>
            <p:spPr bwMode="auto">
              <a:xfrm>
                <a:off x="6069013" y="3683001"/>
                <a:ext cx="63500" cy="88900"/>
              </a:xfrm>
              <a:custGeom>
                <a:avLst/>
                <a:gdLst>
                  <a:gd name="T0" fmla="*/ 19 w 19"/>
                  <a:gd name="T1" fmla="*/ 14 h 27"/>
                  <a:gd name="T2" fmla="*/ 15 w 19"/>
                  <a:gd name="T3" fmla="*/ 24 h 27"/>
                  <a:gd name="T4" fmla="*/ 6 w 19"/>
                  <a:gd name="T5" fmla="*/ 27 h 27"/>
                  <a:gd name="T6" fmla="*/ 0 w 19"/>
                  <a:gd name="T7" fmla="*/ 27 h 27"/>
                  <a:gd name="T8" fmla="*/ 0 w 19"/>
                  <a:gd name="T9" fmla="*/ 0 h 27"/>
                  <a:gd name="T10" fmla="*/ 6 w 19"/>
                  <a:gd name="T11" fmla="*/ 0 h 27"/>
                  <a:gd name="T12" fmla="*/ 16 w 19"/>
                  <a:gd name="T13" fmla="*/ 3 h 27"/>
                  <a:gd name="T14" fmla="*/ 19 w 19"/>
                  <a:gd name="T15" fmla="*/ 14 h 27"/>
                  <a:gd name="T16" fmla="*/ 15 w 19"/>
                  <a:gd name="T17" fmla="*/ 14 h 27"/>
                  <a:gd name="T18" fmla="*/ 12 w 19"/>
                  <a:gd name="T19" fmla="*/ 5 h 27"/>
                  <a:gd name="T20" fmla="*/ 6 w 19"/>
                  <a:gd name="T21" fmla="*/ 3 h 27"/>
                  <a:gd name="T22" fmla="*/ 4 w 19"/>
                  <a:gd name="T23" fmla="*/ 3 h 27"/>
                  <a:gd name="T24" fmla="*/ 4 w 19"/>
                  <a:gd name="T25" fmla="*/ 24 h 27"/>
                  <a:gd name="T26" fmla="*/ 6 w 19"/>
                  <a:gd name="T27" fmla="*/ 24 h 27"/>
                  <a:gd name="T28" fmla="*/ 12 w 19"/>
                  <a:gd name="T29" fmla="*/ 22 h 27"/>
                  <a:gd name="T30" fmla="*/ 15 w 19"/>
                  <a:gd name="T31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7">
                    <a:moveTo>
                      <a:pt x="19" y="14"/>
                    </a:moveTo>
                    <a:cubicBezTo>
                      <a:pt x="19" y="19"/>
                      <a:pt x="18" y="22"/>
                      <a:pt x="15" y="24"/>
                    </a:cubicBezTo>
                    <a:cubicBezTo>
                      <a:pt x="13" y="26"/>
                      <a:pt x="10" y="27"/>
                      <a:pt x="6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0" y="0"/>
                      <a:pt x="14" y="1"/>
                      <a:pt x="16" y="3"/>
                    </a:cubicBezTo>
                    <a:cubicBezTo>
                      <a:pt x="18" y="5"/>
                      <a:pt x="19" y="9"/>
                      <a:pt x="19" y="14"/>
                    </a:cubicBezTo>
                    <a:close/>
                    <a:moveTo>
                      <a:pt x="15" y="14"/>
                    </a:moveTo>
                    <a:cubicBezTo>
                      <a:pt x="15" y="10"/>
                      <a:pt x="14" y="7"/>
                      <a:pt x="12" y="5"/>
                    </a:cubicBezTo>
                    <a:cubicBezTo>
                      <a:pt x="11" y="4"/>
                      <a:pt x="9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9" y="24"/>
                      <a:pt x="11" y="23"/>
                      <a:pt x="12" y="22"/>
                    </a:cubicBezTo>
                    <a:cubicBezTo>
                      <a:pt x="14" y="20"/>
                      <a:pt x="15" y="18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ï$ľîḋè"/>
              <p:cNvSpPr/>
              <p:nvPr/>
            </p:nvSpPr>
            <p:spPr bwMode="auto">
              <a:xfrm>
                <a:off x="6157913" y="3683001"/>
                <a:ext cx="66675" cy="92075"/>
              </a:xfrm>
              <a:custGeom>
                <a:avLst/>
                <a:gdLst>
                  <a:gd name="T0" fmla="*/ 20 w 20"/>
                  <a:gd name="T1" fmla="*/ 13 h 28"/>
                  <a:gd name="T2" fmla="*/ 17 w 20"/>
                  <a:gd name="T3" fmla="*/ 24 h 28"/>
                  <a:gd name="T4" fmla="*/ 10 w 20"/>
                  <a:gd name="T5" fmla="*/ 28 h 28"/>
                  <a:gd name="T6" fmla="*/ 2 w 20"/>
                  <a:gd name="T7" fmla="*/ 24 h 28"/>
                  <a:gd name="T8" fmla="*/ 0 w 20"/>
                  <a:gd name="T9" fmla="*/ 13 h 28"/>
                  <a:gd name="T10" fmla="*/ 2 w 20"/>
                  <a:gd name="T11" fmla="*/ 3 h 28"/>
                  <a:gd name="T12" fmla="*/ 10 w 20"/>
                  <a:gd name="T13" fmla="*/ 0 h 28"/>
                  <a:gd name="T14" fmla="*/ 17 w 20"/>
                  <a:gd name="T15" fmla="*/ 3 h 28"/>
                  <a:gd name="T16" fmla="*/ 20 w 20"/>
                  <a:gd name="T17" fmla="*/ 13 h 28"/>
                  <a:gd name="T18" fmla="*/ 15 w 20"/>
                  <a:gd name="T19" fmla="*/ 13 h 28"/>
                  <a:gd name="T20" fmla="*/ 14 w 20"/>
                  <a:gd name="T21" fmla="*/ 5 h 28"/>
                  <a:gd name="T22" fmla="*/ 10 w 20"/>
                  <a:gd name="T23" fmla="*/ 3 h 28"/>
                  <a:gd name="T24" fmla="*/ 6 w 20"/>
                  <a:gd name="T25" fmla="*/ 5 h 28"/>
                  <a:gd name="T26" fmla="*/ 4 w 20"/>
                  <a:gd name="T27" fmla="*/ 13 h 28"/>
                  <a:gd name="T28" fmla="*/ 6 w 20"/>
                  <a:gd name="T29" fmla="*/ 22 h 28"/>
                  <a:gd name="T30" fmla="*/ 10 w 20"/>
                  <a:gd name="T31" fmla="*/ 24 h 28"/>
                  <a:gd name="T32" fmla="*/ 14 w 20"/>
                  <a:gd name="T33" fmla="*/ 22 h 28"/>
                  <a:gd name="T34" fmla="*/ 15 w 20"/>
                  <a:gd name="T35" fmla="*/ 1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20" y="13"/>
                    </a:moveTo>
                    <a:cubicBezTo>
                      <a:pt x="20" y="18"/>
                      <a:pt x="19" y="22"/>
                      <a:pt x="17" y="24"/>
                    </a:cubicBezTo>
                    <a:cubicBezTo>
                      <a:pt x="15" y="26"/>
                      <a:pt x="13" y="28"/>
                      <a:pt x="10" y="28"/>
                    </a:cubicBezTo>
                    <a:cubicBezTo>
                      <a:pt x="7" y="28"/>
                      <a:pt x="4" y="26"/>
                      <a:pt x="2" y="24"/>
                    </a:cubicBezTo>
                    <a:cubicBezTo>
                      <a:pt x="1" y="22"/>
                      <a:pt x="0" y="18"/>
                      <a:pt x="0" y="13"/>
                    </a:cubicBezTo>
                    <a:cubicBezTo>
                      <a:pt x="0" y="8"/>
                      <a:pt x="1" y="5"/>
                      <a:pt x="2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19" y="5"/>
                      <a:pt x="20" y="8"/>
                      <a:pt x="20" y="13"/>
                    </a:cubicBezTo>
                    <a:close/>
                    <a:moveTo>
                      <a:pt x="15" y="13"/>
                    </a:moveTo>
                    <a:cubicBezTo>
                      <a:pt x="15" y="9"/>
                      <a:pt x="15" y="6"/>
                      <a:pt x="14" y="5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5"/>
                    </a:cubicBezTo>
                    <a:cubicBezTo>
                      <a:pt x="5" y="6"/>
                      <a:pt x="4" y="9"/>
                      <a:pt x="4" y="13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2"/>
                    </a:cubicBezTo>
                    <a:cubicBezTo>
                      <a:pt x="15" y="21"/>
                      <a:pt x="15" y="18"/>
                      <a:pt x="1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išḷîďê"/>
              <p:cNvSpPr/>
              <p:nvPr/>
            </p:nvSpPr>
            <p:spPr bwMode="auto">
              <a:xfrm>
                <a:off x="6251575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29 w 37"/>
                  <a:gd name="T3" fmla="*/ 56 h 56"/>
                  <a:gd name="T4" fmla="*/ 8 w 37"/>
                  <a:gd name="T5" fmla="*/ 14 h 56"/>
                  <a:gd name="T6" fmla="*/ 8 w 37"/>
                  <a:gd name="T7" fmla="*/ 14 h 56"/>
                  <a:gd name="T8" fmla="*/ 8 w 37"/>
                  <a:gd name="T9" fmla="*/ 56 h 56"/>
                  <a:gd name="T10" fmla="*/ 0 w 37"/>
                  <a:gd name="T11" fmla="*/ 56 h 56"/>
                  <a:gd name="T12" fmla="*/ 0 w 37"/>
                  <a:gd name="T13" fmla="*/ 0 h 56"/>
                  <a:gd name="T14" fmla="*/ 8 w 37"/>
                  <a:gd name="T15" fmla="*/ 0 h 56"/>
                  <a:gd name="T16" fmla="*/ 29 w 37"/>
                  <a:gd name="T17" fmla="*/ 42 h 56"/>
                  <a:gd name="T18" fmla="*/ 29 w 37"/>
                  <a:gd name="T19" fmla="*/ 42 h 56"/>
                  <a:gd name="T20" fmla="*/ 29 w 37"/>
                  <a:gd name="T21" fmla="*/ 0 h 56"/>
                  <a:gd name="T22" fmla="*/ 37 w 37"/>
                  <a:gd name="T23" fmla="*/ 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29" y="42"/>
                    </a:lnTo>
                    <a:lnTo>
                      <a:pt x="29" y="42"/>
                    </a:lnTo>
                    <a:lnTo>
                      <a:pt x="29" y="0"/>
                    </a:lnTo>
                    <a:lnTo>
                      <a:pt x="37" y="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íŝḻîḑê"/>
              <p:cNvSpPr/>
              <p:nvPr/>
            </p:nvSpPr>
            <p:spPr bwMode="auto">
              <a:xfrm>
                <a:off x="6340475" y="3683001"/>
                <a:ext cx="63500" cy="92075"/>
              </a:xfrm>
              <a:custGeom>
                <a:avLst/>
                <a:gdLst>
                  <a:gd name="T0" fmla="*/ 19 w 19"/>
                  <a:gd name="T1" fmla="*/ 28 h 28"/>
                  <a:gd name="T2" fmla="*/ 16 w 19"/>
                  <a:gd name="T3" fmla="*/ 28 h 28"/>
                  <a:gd name="T4" fmla="*/ 15 w 19"/>
                  <a:gd name="T5" fmla="*/ 25 h 28"/>
                  <a:gd name="T6" fmla="*/ 13 w 19"/>
                  <a:gd name="T7" fmla="*/ 27 h 28"/>
                  <a:gd name="T8" fmla="*/ 10 w 19"/>
                  <a:gd name="T9" fmla="*/ 28 h 28"/>
                  <a:gd name="T10" fmla="*/ 3 w 19"/>
                  <a:gd name="T11" fmla="*/ 24 h 28"/>
                  <a:gd name="T12" fmla="*/ 0 w 19"/>
                  <a:gd name="T13" fmla="*/ 14 h 28"/>
                  <a:gd name="T14" fmla="*/ 3 w 19"/>
                  <a:gd name="T15" fmla="*/ 3 h 28"/>
                  <a:gd name="T16" fmla="*/ 10 w 19"/>
                  <a:gd name="T17" fmla="*/ 0 h 28"/>
                  <a:gd name="T18" fmla="*/ 16 w 19"/>
                  <a:gd name="T19" fmla="*/ 2 h 28"/>
                  <a:gd name="T20" fmla="*/ 19 w 19"/>
                  <a:gd name="T21" fmla="*/ 9 h 28"/>
                  <a:gd name="T22" fmla="*/ 15 w 19"/>
                  <a:gd name="T23" fmla="*/ 9 h 28"/>
                  <a:gd name="T24" fmla="*/ 13 w 19"/>
                  <a:gd name="T25" fmla="*/ 4 h 28"/>
                  <a:gd name="T26" fmla="*/ 10 w 19"/>
                  <a:gd name="T27" fmla="*/ 3 h 28"/>
                  <a:gd name="T28" fmla="*/ 6 w 19"/>
                  <a:gd name="T29" fmla="*/ 5 h 28"/>
                  <a:gd name="T30" fmla="*/ 4 w 19"/>
                  <a:gd name="T31" fmla="*/ 14 h 28"/>
                  <a:gd name="T32" fmla="*/ 6 w 19"/>
                  <a:gd name="T33" fmla="*/ 22 h 28"/>
                  <a:gd name="T34" fmla="*/ 10 w 19"/>
                  <a:gd name="T35" fmla="*/ 24 h 28"/>
                  <a:gd name="T36" fmla="*/ 14 w 19"/>
                  <a:gd name="T37" fmla="*/ 23 h 28"/>
                  <a:gd name="T38" fmla="*/ 15 w 19"/>
                  <a:gd name="T39" fmla="*/ 18 h 28"/>
                  <a:gd name="T40" fmla="*/ 15 w 19"/>
                  <a:gd name="T41" fmla="*/ 17 h 28"/>
                  <a:gd name="T42" fmla="*/ 10 w 19"/>
                  <a:gd name="T43" fmla="*/ 17 h 28"/>
                  <a:gd name="T44" fmla="*/ 10 w 19"/>
                  <a:gd name="T45" fmla="*/ 13 h 28"/>
                  <a:gd name="T46" fmla="*/ 19 w 19"/>
                  <a:gd name="T47" fmla="*/ 13 h 28"/>
                  <a:gd name="T48" fmla="*/ 19 w 19"/>
                  <a:gd name="T4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6"/>
                      <a:pt x="14" y="26"/>
                      <a:pt x="13" y="27"/>
                    </a:cubicBezTo>
                    <a:cubicBezTo>
                      <a:pt x="12" y="27"/>
                      <a:pt x="11" y="28"/>
                      <a:pt x="10" y="28"/>
                    </a:cubicBezTo>
                    <a:cubicBezTo>
                      <a:pt x="7" y="28"/>
                      <a:pt x="5" y="26"/>
                      <a:pt x="3" y="24"/>
                    </a:cubicBezTo>
                    <a:cubicBezTo>
                      <a:pt x="1" y="22"/>
                      <a:pt x="0" y="19"/>
                      <a:pt x="0" y="14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6" y="2"/>
                    </a:cubicBezTo>
                    <a:cubicBezTo>
                      <a:pt x="18" y="4"/>
                      <a:pt x="19" y="6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3" y="3"/>
                      <a:pt x="11" y="3"/>
                      <a:pt x="10" y="3"/>
                    </a:cubicBezTo>
                    <a:cubicBezTo>
                      <a:pt x="8" y="3"/>
                      <a:pt x="7" y="4"/>
                      <a:pt x="6" y="5"/>
                    </a:cubicBezTo>
                    <a:cubicBezTo>
                      <a:pt x="5" y="7"/>
                      <a:pt x="4" y="10"/>
                      <a:pt x="4" y="14"/>
                    </a:cubicBezTo>
                    <a:cubicBezTo>
                      <a:pt x="4" y="18"/>
                      <a:pt x="5" y="21"/>
                      <a:pt x="6" y="22"/>
                    </a:cubicBezTo>
                    <a:cubicBezTo>
                      <a:pt x="7" y="24"/>
                      <a:pt x="9" y="24"/>
                      <a:pt x="10" y="24"/>
                    </a:cubicBezTo>
                    <a:cubicBezTo>
                      <a:pt x="12" y="24"/>
                      <a:pt x="13" y="24"/>
                      <a:pt x="14" y="23"/>
                    </a:cubicBezTo>
                    <a:cubicBezTo>
                      <a:pt x="15" y="22"/>
                      <a:pt x="15" y="20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9" y="13"/>
                      <a:pt x="19" y="13"/>
                      <a:pt x="19" y="13"/>
                    </a:cubicBezTo>
                    <a:lnTo>
                      <a:pt x="19" y="28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ïs1îḓê"/>
              <p:cNvSpPr/>
              <p:nvPr/>
            </p:nvSpPr>
            <p:spPr bwMode="auto">
              <a:xfrm>
                <a:off x="6492875" y="3683001"/>
                <a:ext cx="58738" cy="92075"/>
              </a:xfrm>
              <a:custGeom>
                <a:avLst/>
                <a:gdLst>
                  <a:gd name="T0" fmla="*/ 18 w 18"/>
                  <a:gd name="T1" fmla="*/ 19 h 28"/>
                  <a:gd name="T2" fmla="*/ 16 w 18"/>
                  <a:gd name="T3" fmla="*/ 25 h 28"/>
                  <a:gd name="T4" fmla="*/ 9 w 18"/>
                  <a:gd name="T5" fmla="*/ 28 h 28"/>
                  <a:gd name="T6" fmla="*/ 2 w 18"/>
                  <a:gd name="T7" fmla="*/ 25 h 28"/>
                  <a:gd name="T8" fmla="*/ 0 w 18"/>
                  <a:gd name="T9" fmla="*/ 19 h 28"/>
                  <a:gd name="T10" fmla="*/ 0 w 18"/>
                  <a:gd name="T11" fmla="*/ 0 h 28"/>
                  <a:gd name="T12" fmla="*/ 4 w 18"/>
                  <a:gd name="T13" fmla="*/ 0 h 28"/>
                  <a:gd name="T14" fmla="*/ 4 w 18"/>
                  <a:gd name="T15" fmla="*/ 19 h 28"/>
                  <a:gd name="T16" fmla="*/ 5 w 18"/>
                  <a:gd name="T17" fmla="*/ 23 h 28"/>
                  <a:gd name="T18" fmla="*/ 9 w 18"/>
                  <a:gd name="T19" fmla="*/ 24 h 28"/>
                  <a:gd name="T20" fmla="*/ 13 w 18"/>
                  <a:gd name="T21" fmla="*/ 23 h 28"/>
                  <a:gd name="T22" fmla="*/ 14 w 18"/>
                  <a:gd name="T23" fmla="*/ 19 h 28"/>
                  <a:gd name="T24" fmla="*/ 14 w 18"/>
                  <a:gd name="T25" fmla="*/ 0 h 28"/>
                  <a:gd name="T26" fmla="*/ 18 w 18"/>
                  <a:gd name="T27" fmla="*/ 0 h 28"/>
                  <a:gd name="T28" fmla="*/ 18 w 18"/>
                  <a:gd name="T2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8">
                    <a:moveTo>
                      <a:pt x="18" y="19"/>
                    </a:moveTo>
                    <a:cubicBezTo>
                      <a:pt x="18" y="22"/>
                      <a:pt x="18" y="24"/>
                      <a:pt x="16" y="25"/>
                    </a:cubicBezTo>
                    <a:cubicBezTo>
                      <a:pt x="15" y="27"/>
                      <a:pt x="12" y="28"/>
                      <a:pt x="9" y="28"/>
                    </a:cubicBezTo>
                    <a:cubicBezTo>
                      <a:pt x="6" y="28"/>
                      <a:pt x="4" y="27"/>
                      <a:pt x="2" y="25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6" y="24"/>
                      <a:pt x="8" y="24"/>
                      <a:pt x="9" y="24"/>
                    </a:cubicBezTo>
                    <a:cubicBezTo>
                      <a:pt x="11" y="24"/>
                      <a:pt x="12" y="24"/>
                      <a:pt x="13" y="23"/>
                    </a:cubicBezTo>
                    <a:cubicBezTo>
                      <a:pt x="14" y="22"/>
                      <a:pt x="14" y="21"/>
                      <a:pt x="14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19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íṩḻïḍè"/>
              <p:cNvSpPr/>
              <p:nvPr/>
            </p:nvSpPr>
            <p:spPr bwMode="auto">
              <a:xfrm>
                <a:off x="6581775" y="3683001"/>
                <a:ext cx="63500" cy="88900"/>
              </a:xfrm>
              <a:custGeom>
                <a:avLst/>
                <a:gdLst>
                  <a:gd name="T0" fmla="*/ 40 w 40"/>
                  <a:gd name="T1" fmla="*/ 56 h 56"/>
                  <a:gd name="T2" fmla="*/ 29 w 40"/>
                  <a:gd name="T3" fmla="*/ 56 h 56"/>
                  <a:gd name="T4" fmla="*/ 8 w 40"/>
                  <a:gd name="T5" fmla="*/ 14 h 56"/>
                  <a:gd name="T6" fmla="*/ 8 w 40"/>
                  <a:gd name="T7" fmla="*/ 14 h 56"/>
                  <a:gd name="T8" fmla="*/ 8 w 40"/>
                  <a:gd name="T9" fmla="*/ 56 h 56"/>
                  <a:gd name="T10" fmla="*/ 0 w 40"/>
                  <a:gd name="T11" fmla="*/ 56 h 56"/>
                  <a:gd name="T12" fmla="*/ 0 w 40"/>
                  <a:gd name="T13" fmla="*/ 0 h 56"/>
                  <a:gd name="T14" fmla="*/ 10 w 40"/>
                  <a:gd name="T15" fmla="*/ 0 h 56"/>
                  <a:gd name="T16" fmla="*/ 29 w 40"/>
                  <a:gd name="T17" fmla="*/ 42 h 56"/>
                  <a:gd name="T18" fmla="*/ 31 w 40"/>
                  <a:gd name="T19" fmla="*/ 42 h 56"/>
                  <a:gd name="T20" fmla="*/ 31 w 40"/>
                  <a:gd name="T21" fmla="*/ 0 h 56"/>
                  <a:gd name="T22" fmla="*/ 40 w 40"/>
                  <a:gd name="T23" fmla="*/ 0 h 56"/>
                  <a:gd name="T24" fmla="*/ 40 w 40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6">
                    <a:moveTo>
                      <a:pt x="40" y="56"/>
                    </a:moveTo>
                    <a:lnTo>
                      <a:pt x="29" y="5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9" y="42"/>
                    </a:lnTo>
                    <a:lnTo>
                      <a:pt x="31" y="42"/>
                    </a:lnTo>
                    <a:lnTo>
                      <a:pt x="31" y="0"/>
                    </a:lnTo>
                    <a:lnTo>
                      <a:pt x="40" y="0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îṩḷídè"/>
              <p:cNvSpPr/>
              <p:nvPr/>
            </p:nvSpPr>
            <p:spPr bwMode="auto">
              <a:xfrm>
                <a:off x="6697663" y="3683001"/>
                <a:ext cx="12700" cy="88900"/>
              </a:xfrm>
              <a:prstGeom prst="rect">
                <a:avLst/>
              </a:prstGeom>
              <a:grpFill/>
              <a:ln w="9525">
                <a:solidFill>
                  <a:srgbClr val="05406C"/>
                </a:solidFill>
                <a:miter lim="800000"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ïśľiďé"/>
              <p:cNvSpPr/>
              <p:nvPr/>
            </p:nvSpPr>
            <p:spPr bwMode="auto">
              <a:xfrm>
                <a:off x="6759575" y="3683001"/>
                <a:ext cx="69850" cy="92075"/>
              </a:xfrm>
              <a:custGeom>
                <a:avLst/>
                <a:gdLst>
                  <a:gd name="T0" fmla="*/ 44 w 44"/>
                  <a:gd name="T1" fmla="*/ 0 h 58"/>
                  <a:gd name="T2" fmla="*/ 25 w 44"/>
                  <a:gd name="T3" fmla="*/ 58 h 58"/>
                  <a:gd name="T4" fmla="*/ 19 w 44"/>
                  <a:gd name="T5" fmla="*/ 58 h 58"/>
                  <a:gd name="T6" fmla="*/ 0 w 44"/>
                  <a:gd name="T7" fmla="*/ 0 h 58"/>
                  <a:gd name="T8" fmla="*/ 9 w 44"/>
                  <a:gd name="T9" fmla="*/ 0 h 58"/>
                  <a:gd name="T10" fmla="*/ 21 w 44"/>
                  <a:gd name="T11" fmla="*/ 44 h 58"/>
                  <a:gd name="T12" fmla="*/ 21 w 44"/>
                  <a:gd name="T13" fmla="*/ 44 h 58"/>
                  <a:gd name="T14" fmla="*/ 36 w 44"/>
                  <a:gd name="T15" fmla="*/ 0 h 58"/>
                  <a:gd name="T16" fmla="*/ 44 w 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58">
                    <a:moveTo>
                      <a:pt x="44" y="0"/>
                    </a:moveTo>
                    <a:lnTo>
                      <a:pt x="25" y="58"/>
                    </a:lnTo>
                    <a:lnTo>
                      <a:pt x="19" y="58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36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í$ḻíďe"/>
              <p:cNvSpPr/>
              <p:nvPr/>
            </p:nvSpPr>
            <p:spPr bwMode="auto">
              <a:xfrm>
                <a:off x="6856413" y="3683001"/>
                <a:ext cx="58738" cy="88900"/>
              </a:xfrm>
              <a:custGeom>
                <a:avLst/>
                <a:gdLst>
                  <a:gd name="T0" fmla="*/ 37 w 37"/>
                  <a:gd name="T1" fmla="*/ 56 h 56"/>
                  <a:gd name="T2" fmla="*/ 0 w 37"/>
                  <a:gd name="T3" fmla="*/ 56 h 56"/>
                  <a:gd name="T4" fmla="*/ 0 w 37"/>
                  <a:gd name="T5" fmla="*/ 0 h 56"/>
                  <a:gd name="T6" fmla="*/ 35 w 37"/>
                  <a:gd name="T7" fmla="*/ 0 h 56"/>
                  <a:gd name="T8" fmla="*/ 35 w 37"/>
                  <a:gd name="T9" fmla="*/ 6 h 56"/>
                  <a:gd name="T10" fmla="*/ 8 w 37"/>
                  <a:gd name="T11" fmla="*/ 6 h 56"/>
                  <a:gd name="T12" fmla="*/ 8 w 37"/>
                  <a:gd name="T13" fmla="*/ 23 h 56"/>
                  <a:gd name="T14" fmla="*/ 33 w 37"/>
                  <a:gd name="T15" fmla="*/ 23 h 56"/>
                  <a:gd name="T16" fmla="*/ 33 w 37"/>
                  <a:gd name="T17" fmla="*/ 29 h 56"/>
                  <a:gd name="T18" fmla="*/ 8 w 37"/>
                  <a:gd name="T19" fmla="*/ 29 h 56"/>
                  <a:gd name="T20" fmla="*/ 8 w 37"/>
                  <a:gd name="T21" fmla="*/ 50 h 56"/>
                  <a:gd name="T22" fmla="*/ 37 w 37"/>
                  <a:gd name="T23" fmla="*/ 50 h 56"/>
                  <a:gd name="T24" fmla="*/ 37 w 37"/>
                  <a:gd name="T2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56">
                    <a:moveTo>
                      <a:pt x="37" y="56"/>
                    </a:moveTo>
                    <a:lnTo>
                      <a:pt x="0" y="56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6"/>
                    </a:lnTo>
                    <a:lnTo>
                      <a:pt x="8" y="6"/>
                    </a:lnTo>
                    <a:lnTo>
                      <a:pt x="8" y="23"/>
                    </a:lnTo>
                    <a:lnTo>
                      <a:pt x="33" y="23"/>
                    </a:lnTo>
                    <a:lnTo>
                      <a:pt x="33" y="29"/>
                    </a:lnTo>
                    <a:lnTo>
                      <a:pt x="8" y="29"/>
                    </a:lnTo>
                    <a:lnTo>
                      <a:pt x="8" y="50"/>
                    </a:lnTo>
                    <a:lnTo>
                      <a:pt x="37" y="50"/>
                    </a:lnTo>
                    <a:lnTo>
                      <a:pt x="37" y="5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ïs1ídê"/>
              <p:cNvSpPr/>
              <p:nvPr/>
            </p:nvSpPr>
            <p:spPr bwMode="auto">
              <a:xfrm>
                <a:off x="6945313" y="3683001"/>
                <a:ext cx="63500" cy="88900"/>
              </a:xfrm>
              <a:custGeom>
                <a:avLst/>
                <a:gdLst>
                  <a:gd name="T0" fmla="*/ 19 w 19"/>
                  <a:gd name="T1" fmla="*/ 27 h 27"/>
                  <a:gd name="T2" fmla="*/ 15 w 19"/>
                  <a:gd name="T3" fmla="*/ 27 h 27"/>
                  <a:gd name="T4" fmla="*/ 9 w 19"/>
                  <a:gd name="T5" fmla="*/ 15 h 27"/>
                  <a:gd name="T6" fmla="*/ 4 w 19"/>
                  <a:gd name="T7" fmla="*/ 15 h 27"/>
                  <a:gd name="T8" fmla="*/ 4 w 19"/>
                  <a:gd name="T9" fmla="*/ 27 h 27"/>
                  <a:gd name="T10" fmla="*/ 0 w 19"/>
                  <a:gd name="T11" fmla="*/ 27 h 27"/>
                  <a:gd name="T12" fmla="*/ 0 w 19"/>
                  <a:gd name="T13" fmla="*/ 0 h 27"/>
                  <a:gd name="T14" fmla="*/ 9 w 19"/>
                  <a:gd name="T15" fmla="*/ 0 h 27"/>
                  <a:gd name="T16" fmla="*/ 16 w 19"/>
                  <a:gd name="T17" fmla="*/ 2 h 27"/>
                  <a:gd name="T18" fmla="*/ 19 w 19"/>
                  <a:gd name="T19" fmla="*/ 8 h 27"/>
                  <a:gd name="T20" fmla="*/ 17 w 19"/>
                  <a:gd name="T21" fmla="*/ 13 h 27"/>
                  <a:gd name="T22" fmla="*/ 13 w 19"/>
                  <a:gd name="T23" fmla="*/ 15 h 27"/>
                  <a:gd name="T24" fmla="*/ 19 w 19"/>
                  <a:gd name="T25" fmla="*/ 27 h 27"/>
                  <a:gd name="T26" fmla="*/ 14 w 19"/>
                  <a:gd name="T27" fmla="*/ 8 h 27"/>
                  <a:gd name="T28" fmla="*/ 13 w 19"/>
                  <a:gd name="T29" fmla="*/ 4 h 27"/>
                  <a:gd name="T30" fmla="*/ 8 w 19"/>
                  <a:gd name="T31" fmla="*/ 3 h 27"/>
                  <a:gd name="T32" fmla="*/ 4 w 19"/>
                  <a:gd name="T33" fmla="*/ 3 h 27"/>
                  <a:gd name="T34" fmla="*/ 4 w 19"/>
                  <a:gd name="T35" fmla="*/ 12 h 27"/>
                  <a:gd name="T36" fmla="*/ 9 w 19"/>
                  <a:gd name="T37" fmla="*/ 12 h 27"/>
                  <a:gd name="T38" fmla="*/ 13 w 19"/>
                  <a:gd name="T39" fmla="*/ 11 h 27"/>
                  <a:gd name="T40" fmla="*/ 14 w 19"/>
                  <a:gd name="T4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7">
                    <a:moveTo>
                      <a:pt x="19" y="27"/>
                    </a:moveTo>
                    <a:cubicBezTo>
                      <a:pt x="15" y="27"/>
                      <a:pt x="15" y="27"/>
                      <a:pt x="15" y="27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6" y="2"/>
                    </a:cubicBezTo>
                    <a:cubicBezTo>
                      <a:pt x="18" y="3"/>
                      <a:pt x="19" y="5"/>
                      <a:pt x="19" y="8"/>
                    </a:cubicBezTo>
                    <a:cubicBezTo>
                      <a:pt x="19" y="10"/>
                      <a:pt x="18" y="12"/>
                      <a:pt x="17" y="13"/>
                    </a:cubicBezTo>
                    <a:cubicBezTo>
                      <a:pt x="16" y="14"/>
                      <a:pt x="14" y="15"/>
                      <a:pt x="13" y="15"/>
                    </a:cubicBezTo>
                    <a:cubicBezTo>
                      <a:pt x="19" y="27"/>
                      <a:pt x="19" y="27"/>
                      <a:pt x="19" y="27"/>
                    </a:cubicBezTo>
                    <a:close/>
                    <a:moveTo>
                      <a:pt x="14" y="8"/>
                    </a:move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0" y="3"/>
                      <a:pt x="8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2" y="12"/>
                      <a:pt x="13" y="11"/>
                    </a:cubicBezTo>
                    <a:cubicBezTo>
                      <a:pt x="14" y="11"/>
                      <a:pt x="14" y="9"/>
                      <a:pt x="14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í$ļíḋê"/>
              <p:cNvSpPr/>
              <p:nvPr/>
            </p:nvSpPr>
            <p:spPr bwMode="auto">
              <a:xfrm>
                <a:off x="7034213" y="3683001"/>
                <a:ext cx="63500" cy="92075"/>
              </a:xfrm>
              <a:custGeom>
                <a:avLst/>
                <a:gdLst>
                  <a:gd name="T0" fmla="*/ 19 w 19"/>
                  <a:gd name="T1" fmla="*/ 20 h 28"/>
                  <a:gd name="T2" fmla="*/ 17 w 19"/>
                  <a:gd name="T3" fmla="*/ 25 h 28"/>
                  <a:gd name="T4" fmla="*/ 10 w 19"/>
                  <a:gd name="T5" fmla="*/ 28 h 28"/>
                  <a:gd name="T6" fmla="*/ 3 w 19"/>
                  <a:gd name="T7" fmla="*/ 25 h 28"/>
                  <a:gd name="T8" fmla="*/ 0 w 19"/>
                  <a:gd name="T9" fmla="*/ 20 h 28"/>
                  <a:gd name="T10" fmla="*/ 0 w 19"/>
                  <a:gd name="T11" fmla="*/ 19 h 28"/>
                  <a:gd name="T12" fmla="*/ 4 w 19"/>
                  <a:gd name="T13" fmla="*/ 19 h 28"/>
                  <a:gd name="T14" fmla="*/ 4 w 19"/>
                  <a:gd name="T15" fmla="*/ 20 h 28"/>
                  <a:gd name="T16" fmla="*/ 6 w 19"/>
                  <a:gd name="T17" fmla="*/ 23 h 28"/>
                  <a:gd name="T18" fmla="*/ 10 w 19"/>
                  <a:gd name="T19" fmla="*/ 24 h 28"/>
                  <a:gd name="T20" fmla="*/ 14 w 19"/>
                  <a:gd name="T21" fmla="*/ 23 h 28"/>
                  <a:gd name="T22" fmla="*/ 15 w 19"/>
                  <a:gd name="T23" fmla="*/ 20 h 28"/>
                  <a:gd name="T24" fmla="*/ 13 w 19"/>
                  <a:gd name="T25" fmla="*/ 17 h 28"/>
                  <a:gd name="T26" fmla="*/ 9 w 19"/>
                  <a:gd name="T27" fmla="*/ 14 h 28"/>
                  <a:gd name="T28" fmla="*/ 3 w 19"/>
                  <a:gd name="T29" fmla="*/ 11 h 28"/>
                  <a:gd name="T30" fmla="*/ 1 w 19"/>
                  <a:gd name="T31" fmla="*/ 7 h 28"/>
                  <a:gd name="T32" fmla="*/ 3 w 19"/>
                  <a:gd name="T33" fmla="*/ 2 h 28"/>
                  <a:gd name="T34" fmla="*/ 10 w 19"/>
                  <a:gd name="T35" fmla="*/ 0 h 28"/>
                  <a:gd name="T36" fmla="*/ 16 w 19"/>
                  <a:gd name="T37" fmla="*/ 2 h 28"/>
                  <a:gd name="T38" fmla="*/ 18 w 19"/>
                  <a:gd name="T39" fmla="*/ 7 h 28"/>
                  <a:gd name="T40" fmla="*/ 14 w 19"/>
                  <a:gd name="T41" fmla="*/ 7 h 28"/>
                  <a:gd name="T42" fmla="*/ 13 w 19"/>
                  <a:gd name="T43" fmla="*/ 4 h 28"/>
                  <a:gd name="T44" fmla="*/ 10 w 19"/>
                  <a:gd name="T45" fmla="*/ 3 h 28"/>
                  <a:gd name="T46" fmla="*/ 6 w 19"/>
                  <a:gd name="T47" fmla="*/ 4 h 28"/>
                  <a:gd name="T48" fmla="*/ 5 w 19"/>
                  <a:gd name="T49" fmla="*/ 7 h 28"/>
                  <a:gd name="T50" fmla="*/ 6 w 19"/>
                  <a:gd name="T51" fmla="*/ 9 h 28"/>
                  <a:gd name="T52" fmla="*/ 11 w 19"/>
                  <a:gd name="T53" fmla="*/ 12 h 28"/>
                  <a:gd name="T54" fmla="*/ 17 w 19"/>
                  <a:gd name="T55" fmla="*/ 15 h 28"/>
                  <a:gd name="T56" fmla="*/ 19 w 19"/>
                  <a:gd name="T5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" h="28">
                    <a:moveTo>
                      <a:pt x="19" y="20"/>
                    </a:moveTo>
                    <a:cubicBezTo>
                      <a:pt x="19" y="22"/>
                      <a:pt x="18" y="24"/>
                      <a:pt x="17" y="25"/>
                    </a:cubicBezTo>
                    <a:cubicBezTo>
                      <a:pt x="15" y="27"/>
                      <a:pt x="13" y="28"/>
                      <a:pt x="10" y="28"/>
                    </a:cubicBezTo>
                    <a:cubicBezTo>
                      <a:pt x="7" y="28"/>
                      <a:pt x="4" y="27"/>
                      <a:pt x="3" y="25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6" y="23"/>
                    </a:cubicBezTo>
                    <a:cubicBezTo>
                      <a:pt x="7" y="24"/>
                      <a:pt x="8" y="24"/>
                      <a:pt x="10" y="24"/>
                    </a:cubicBezTo>
                    <a:cubicBezTo>
                      <a:pt x="11" y="24"/>
                      <a:pt x="13" y="24"/>
                      <a:pt x="14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19"/>
                      <a:pt x="15" y="18"/>
                      <a:pt x="13" y="17"/>
                    </a:cubicBezTo>
                    <a:cubicBezTo>
                      <a:pt x="12" y="16"/>
                      <a:pt x="11" y="15"/>
                      <a:pt x="9" y="14"/>
                    </a:cubicBezTo>
                    <a:cubicBezTo>
                      <a:pt x="6" y="13"/>
                      <a:pt x="4" y="12"/>
                      <a:pt x="3" y="11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5"/>
                      <a:pt x="2" y="3"/>
                      <a:pt x="3" y="2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3" y="0"/>
                      <a:pt x="15" y="0"/>
                      <a:pt x="16" y="2"/>
                    </a:cubicBezTo>
                    <a:cubicBezTo>
                      <a:pt x="18" y="4"/>
                      <a:pt x="18" y="5"/>
                      <a:pt x="18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5"/>
                      <a:pt x="13" y="4"/>
                    </a:cubicBezTo>
                    <a:cubicBezTo>
                      <a:pt x="12" y="3"/>
                      <a:pt x="11" y="3"/>
                      <a:pt x="10" y="3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5" y="5"/>
                      <a:pt x="5" y="5"/>
                      <a:pt x="5" y="7"/>
                    </a:cubicBezTo>
                    <a:cubicBezTo>
                      <a:pt x="5" y="8"/>
                      <a:pt x="5" y="8"/>
                      <a:pt x="6" y="9"/>
                    </a:cubicBezTo>
                    <a:cubicBezTo>
                      <a:pt x="7" y="10"/>
                      <a:pt x="8" y="11"/>
                      <a:pt x="11" y="12"/>
                    </a:cubicBezTo>
                    <a:cubicBezTo>
                      <a:pt x="14" y="13"/>
                      <a:pt x="16" y="14"/>
                      <a:pt x="17" y="15"/>
                    </a:cubicBezTo>
                    <a:cubicBezTo>
                      <a:pt x="18" y="16"/>
                      <a:pt x="19" y="18"/>
                      <a:pt x="19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îśľídè"/>
              <p:cNvSpPr/>
              <p:nvPr/>
            </p:nvSpPr>
            <p:spPr bwMode="auto">
              <a:xfrm>
                <a:off x="7150100" y="3683001"/>
                <a:ext cx="12700" cy="88900"/>
              </a:xfrm>
              <a:prstGeom prst="rect">
                <a:avLst/>
              </a:prstGeom>
              <a:grpFill/>
              <a:ln w="9525">
                <a:solidFill>
                  <a:srgbClr val="05406C"/>
                </a:solidFill>
                <a:miter lim="800000"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işḷîḑe"/>
              <p:cNvSpPr/>
              <p:nvPr/>
            </p:nvSpPr>
            <p:spPr bwMode="auto">
              <a:xfrm>
                <a:off x="7216775" y="3683001"/>
                <a:ext cx="61913" cy="88900"/>
              </a:xfrm>
              <a:custGeom>
                <a:avLst/>
                <a:gdLst>
                  <a:gd name="T0" fmla="*/ 39 w 39"/>
                  <a:gd name="T1" fmla="*/ 6 h 56"/>
                  <a:gd name="T2" fmla="*/ 25 w 39"/>
                  <a:gd name="T3" fmla="*/ 6 h 56"/>
                  <a:gd name="T4" fmla="*/ 25 w 39"/>
                  <a:gd name="T5" fmla="*/ 56 h 56"/>
                  <a:gd name="T6" fmla="*/ 14 w 39"/>
                  <a:gd name="T7" fmla="*/ 56 h 56"/>
                  <a:gd name="T8" fmla="*/ 14 w 39"/>
                  <a:gd name="T9" fmla="*/ 6 h 56"/>
                  <a:gd name="T10" fmla="*/ 0 w 39"/>
                  <a:gd name="T11" fmla="*/ 6 h 56"/>
                  <a:gd name="T12" fmla="*/ 0 w 39"/>
                  <a:gd name="T13" fmla="*/ 0 h 56"/>
                  <a:gd name="T14" fmla="*/ 39 w 39"/>
                  <a:gd name="T15" fmla="*/ 0 h 56"/>
                  <a:gd name="T16" fmla="*/ 39 w 39"/>
                  <a:gd name="T17" fmla="*/ 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6">
                    <a:moveTo>
                      <a:pt x="39" y="6"/>
                    </a:moveTo>
                    <a:lnTo>
                      <a:pt x="25" y="6"/>
                    </a:lnTo>
                    <a:lnTo>
                      <a:pt x="25" y="56"/>
                    </a:lnTo>
                    <a:lnTo>
                      <a:pt x="14" y="56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íṧlîḍé"/>
              <p:cNvSpPr/>
              <p:nvPr/>
            </p:nvSpPr>
            <p:spPr bwMode="auto">
              <a:xfrm>
                <a:off x="7302500" y="3683001"/>
                <a:ext cx="69850" cy="88900"/>
              </a:xfrm>
              <a:custGeom>
                <a:avLst/>
                <a:gdLst>
                  <a:gd name="T0" fmla="*/ 44 w 44"/>
                  <a:gd name="T1" fmla="*/ 0 h 56"/>
                  <a:gd name="T2" fmla="*/ 27 w 44"/>
                  <a:gd name="T3" fmla="*/ 31 h 56"/>
                  <a:gd name="T4" fmla="*/ 27 w 44"/>
                  <a:gd name="T5" fmla="*/ 56 h 56"/>
                  <a:gd name="T6" fmla="*/ 19 w 44"/>
                  <a:gd name="T7" fmla="*/ 56 h 56"/>
                  <a:gd name="T8" fmla="*/ 19 w 44"/>
                  <a:gd name="T9" fmla="*/ 31 h 56"/>
                  <a:gd name="T10" fmla="*/ 0 w 44"/>
                  <a:gd name="T11" fmla="*/ 0 h 56"/>
                  <a:gd name="T12" fmla="*/ 10 w 44"/>
                  <a:gd name="T13" fmla="*/ 0 h 56"/>
                  <a:gd name="T14" fmla="*/ 23 w 44"/>
                  <a:gd name="T15" fmla="*/ 25 h 56"/>
                  <a:gd name="T16" fmla="*/ 23 w 44"/>
                  <a:gd name="T17" fmla="*/ 25 h 56"/>
                  <a:gd name="T18" fmla="*/ 35 w 44"/>
                  <a:gd name="T19" fmla="*/ 0 h 56"/>
                  <a:gd name="T20" fmla="*/ 44 w 44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lnTo>
                      <a:pt x="27" y="31"/>
                    </a:lnTo>
                    <a:lnTo>
                      <a:pt x="27" y="56"/>
                    </a:lnTo>
                    <a:lnTo>
                      <a:pt x="19" y="56"/>
                    </a:lnTo>
                    <a:lnTo>
                      <a:pt x="19" y="31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23" y="25"/>
                    </a:lnTo>
                    <a:lnTo>
                      <a:pt x="23" y="25"/>
                    </a:lnTo>
                    <a:lnTo>
                      <a:pt x="35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solidFill>
                  <a:srgbClr val="05406C"/>
                </a:solidFill>
                <a:round/>
              </a:ln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51EB3-701D-54A0-9734-08A38D76B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我们可以发现，这个问题真的是和线段树天生一对啊！</a:t>
            </a:r>
            <a:endParaRPr lang="en-US" altLang="zh-CN" dirty="0"/>
          </a:p>
          <a:p>
            <a:r>
              <a:rPr lang="zh-CN" altLang="en-US" dirty="0"/>
              <a:t>我们让线段树的每个节点存储上述四个元素，可以发现，通过前面的方法其满足了线段树要求的类似“结合律”的性质</a:t>
            </a:r>
            <a:endParaRPr lang="en-US" altLang="zh-CN" dirty="0"/>
          </a:p>
          <a:p>
            <a:r>
              <a:rPr lang="zh-CN" altLang="en-US" dirty="0"/>
              <a:t>区间合并，单点修改，优秀的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的复杂度</a:t>
            </a:r>
            <a:r>
              <a:rPr lang="en-US" altLang="zh-CN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8025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A47BA-597F-3A56-7BF3-04F732DE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CCC38-7139-78A1-3EE3-AEE5101E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7956BC-25BB-A99A-99EF-58A1734F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73" y="0"/>
            <a:ext cx="7086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A2FE8-E99B-72D7-93CE-EF245696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区间染色问题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AA130F-8A7C-DEB2-AF1E-415655539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这个问题中，我们有一个长度为</a:t>
            </a:r>
            <a:r>
              <a:rPr lang="en-US" altLang="zh-CN" dirty="0"/>
              <a:t>n</a:t>
            </a:r>
            <a:r>
              <a:rPr lang="zh-CN" altLang="en-US" dirty="0"/>
              <a:t>的序列，开始时每个位置都没有颜色。然后，进行</a:t>
            </a:r>
            <a:r>
              <a:rPr lang="en-US" altLang="zh-CN" dirty="0"/>
              <a:t>m</a:t>
            </a:r>
            <a:r>
              <a:rPr lang="zh-CN" altLang="en-US" dirty="0"/>
              <a:t>个操作，每次操作选择一个区间，将这个区间内的所有位置都染成某种颜色，问最后在某区间上能看到多少种颜色？</a:t>
            </a:r>
            <a:endParaRPr lang="en-US" altLang="zh-CN" dirty="0"/>
          </a:p>
          <a:p>
            <a:r>
              <a:rPr lang="zh-CN" altLang="en-US" dirty="0"/>
              <a:t> 这就是简单的染色问题了。当然有很多种不同的说法，但整体上离不开这两个问题：</a:t>
            </a:r>
            <a:r>
              <a:rPr lang="en-US" altLang="zh-CN" dirty="0"/>
              <a:t>1.</a:t>
            </a:r>
            <a:r>
              <a:rPr lang="zh-CN" altLang="en-US" dirty="0"/>
              <a:t>区域覆盖。</a:t>
            </a:r>
            <a:r>
              <a:rPr lang="en-US" altLang="zh-CN" dirty="0"/>
              <a:t>2.</a:t>
            </a:r>
            <a:r>
              <a:rPr lang="zh-CN" altLang="en-US" dirty="0"/>
              <a:t>多种染色方式。既然是区域操作，那么用线段树是比较合理了。</a:t>
            </a:r>
            <a:endParaRPr lang="en-US" altLang="zh-CN" dirty="0"/>
          </a:p>
          <a:p>
            <a:r>
              <a:rPr lang="zh-CN" altLang="en-US" dirty="0"/>
              <a:t>整体上，我们对一段数据建成线段树，那么区域染色的时候就类似与修改区间。而线段树的精髓就是利用</a:t>
            </a:r>
            <a:r>
              <a:rPr lang="en-US" altLang="zh-CN" dirty="0"/>
              <a:t>lazy</a:t>
            </a:r>
            <a:r>
              <a:rPr lang="zh-CN" altLang="en-US" dirty="0"/>
              <a:t>数组，可以保证不遍历到子结点就可以获得区域的情况。那么染色也要利用这个性质，对于一段区间，我们想要在上层结点上来表示出来。</a:t>
            </a:r>
            <a:endParaRPr lang="en-US" altLang="zh-CN" dirty="0"/>
          </a:p>
          <a:p>
            <a:r>
              <a:rPr lang="zh-CN" altLang="en-US" dirty="0"/>
              <a:t>那么我们可以设置</a:t>
            </a:r>
            <a:r>
              <a:rPr lang="en-US" altLang="zh-CN" dirty="0"/>
              <a:t>3</a:t>
            </a:r>
            <a:r>
              <a:rPr lang="zh-CN" altLang="en-US" dirty="0"/>
              <a:t>种</a:t>
            </a:r>
            <a:r>
              <a:rPr lang="en-US" altLang="zh-CN" dirty="0"/>
              <a:t>lazy</a:t>
            </a:r>
            <a:r>
              <a:rPr lang="zh-CN" altLang="en-US" dirty="0"/>
              <a:t>值：</a:t>
            </a:r>
            <a:r>
              <a:rPr lang="en-US" altLang="zh-CN" dirty="0"/>
              <a:t>-1 </a:t>
            </a:r>
            <a:r>
              <a:rPr lang="zh-CN" altLang="en-US" dirty="0"/>
              <a:t>表示当前区段有多种颜色，具体有多少种不用管。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      0</a:t>
            </a:r>
            <a:r>
              <a:rPr lang="zh-CN" altLang="en-US" dirty="0"/>
              <a:t>表示当前区域未染色。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      </a:t>
            </a:r>
            <a:r>
              <a:rPr lang="zh-CN" altLang="en-US" dirty="0"/>
              <a:t>正整数表示当前区域染了单一染色，并且颜色号是这个正整数。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这样一来，我们就可以节省一些时间：如果一个节点对应的区间被完全覆盖（</a:t>
            </a:r>
            <a:r>
              <a:rPr lang="en-US" altLang="zh-CN" dirty="0"/>
              <a:t>lazy</a:t>
            </a:r>
            <a:r>
              <a:rPr lang="zh-CN" altLang="en-US" dirty="0"/>
              <a:t>标记为一个正整数），那么我们就不需要访问它的子节点，可以直接返回这个节点的颜色</a:t>
            </a:r>
          </a:p>
        </p:txBody>
      </p:sp>
    </p:spTree>
    <p:extLst>
      <p:ext uri="{BB962C8B-B14F-4D97-AF65-F5344CB8AC3E}">
        <p14:creationId xmlns:p14="http://schemas.microsoft.com/office/powerpoint/2010/main" val="370405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01DF1-5B88-65CE-E383-29301A8D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线段树的动态开点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5ACAF7-F771-4218-678F-8C9356EBE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882" y="997532"/>
            <a:ext cx="4670468" cy="177155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D25DFD-2A9E-EDDC-5E35-E3CF1E01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5" y="2881423"/>
            <a:ext cx="6718731" cy="14783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4FCA35-4D9E-4765-73C1-C10751985377}"/>
              </a:ext>
            </a:extLst>
          </p:cNvPr>
          <p:cNvSpPr txBox="1"/>
          <p:nvPr/>
        </p:nvSpPr>
        <p:spPr>
          <a:xfrm>
            <a:off x="669882" y="4359765"/>
            <a:ext cx="6854868" cy="1750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线段树上做区间修改的时候，我们需要先找到要修改的区间的左右端点，然后不断递归地向下处理，直到到达叶子节点，最后再递归回来更新每个节点的信息。由于我们使用了动态开点技术，所以在遍历的时候，我们不能像普通线段树一样通过左右儿子的编号访问它们，而是需要使用动态开点得到它们的实际编号。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02F59C-4F7E-0C27-8F97-14B8C3038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90" y="1514598"/>
            <a:ext cx="6082060" cy="28451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203DD7-EF94-1271-DB99-465A59044B1F}"/>
              </a:ext>
            </a:extLst>
          </p:cNvPr>
          <p:cNvSpPr txBox="1"/>
          <p:nvPr/>
        </p:nvSpPr>
        <p:spPr>
          <a:xfrm>
            <a:off x="5924551" y="539750"/>
            <a:ext cx="584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我们可以注意到，在修改区间时，如果</a:t>
            </a:r>
            <a:r>
              <a:rPr lang="en-US" altLang="zh-CN" sz="1600" dirty="0"/>
              <a:t>lazy</a:t>
            </a:r>
            <a:r>
              <a:rPr lang="zh-CN" altLang="en-US" sz="1600" dirty="0"/>
              <a:t>标记不足以支持我们“偷懒”时，我们就必须拆分区间，并且这时如果某个儿子还没有被创建，我们就需要先开点</a:t>
            </a:r>
          </a:p>
        </p:txBody>
      </p:sp>
    </p:spTree>
    <p:extLst>
      <p:ext uri="{BB962C8B-B14F-4D97-AF65-F5344CB8AC3E}">
        <p14:creationId xmlns:p14="http://schemas.microsoft.com/office/powerpoint/2010/main" val="7161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8147-F98D-C1DD-8DAA-A6402FAC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E23400-F687-BB15-F194-A4ABF3D5E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4043A-AB92-B694-CD7B-331BCE83C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28"/>
          <a:stretch/>
        </p:blipFill>
        <p:spPr>
          <a:xfrm>
            <a:off x="506510" y="232250"/>
            <a:ext cx="11178979" cy="68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0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8C0B8-D643-1FDD-23EA-6596943D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375E04-AD8B-BE98-06B1-2E9036EF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82" y="4133850"/>
            <a:ext cx="10852237" cy="2207565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主席树可以回溯到各个版本的线段树，而我们如何将一个版本的线段树保存下来呢。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我们可以注意到，无论修改哪一个的点，有一个点一定会改变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————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根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所以说我们需要把每一个线段树根的坐标保存下来，这样子，版本回溯就相当于回溯到相应版本的根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5E13B8-32F7-98AA-9C8E-56C514AB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22"/>
          <a:stretch/>
        </p:blipFill>
        <p:spPr>
          <a:xfrm>
            <a:off x="669881" y="1009650"/>
            <a:ext cx="12652687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56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685" y="2388870"/>
            <a:ext cx="12211685" cy="23018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>
                <a:solidFill>
                  <a:srgbClr val="2B4663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zh-CN" altLang="en-US" sz="5400" b="1">
              <a:solidFill>
                <a:srgbClr val="2B466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646805" y="3940175"/>
            <a:ext cx="4899025" cy="294640"/>
          </a:xfrm>
          <a:prstGeom prst="roundRect">
            <a:avLst/>
          </a:prstGeom>
          <a:solidFill>
            <a:srgbClr val="0540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Times New Roman" panose="02020603050405020304" charset="0"/>
                <a:ea typeface="微软雅黑" panose="020B0503020204020204" charset="-122"/>
              </a:rPr>
              <a:t>SHANDONG UNIVERSITY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29330" y="2723515"/>
            <a:ext cx="5446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05406C"/>
                </a:solidFill>
                <a:latin typeface="Times New Roman" panose="02020603050405020304" charset="0"/>
                <a:ea typeface="微软雅黑" panose="020B0503020204020204" charset="-122"/>
              </a:rPr>
              <a:t>感谢您的观看！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B730C-83CE-4376-4EBC-7005D39CB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1" t="8333" r="11875" b="2808"/>
          <a:stretch/>
        </p:blipFill>
        <p:spPr>
          <a:xfrm>
            <a:off x="1185111" y="382002"/>
            <a:ext cx="9101890" cy="60939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11EC38-125E-EBA1-0FEB-4EAE5477459A}"/>
              </a:ext>
            </a:extLst>
          </p:cNvPr>
          <p:cNvSpPr/>
          <p:nvPr/>
        </p:nvSpPr>
        <p:spPr>
          <a:xfrm>
            <a:off x="5215689" y="5354053"/>
            <a:ext cx="739943" cy="2947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40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7C0621-D501-CDC5-B934-2F2A16F63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2" t="17368" r="13060" b="12282"/>
          <a:stretch/>
        </p:blipFill>
        <p:spPr>
          <a:xfrm>
            <a:off x="1588167" y="956510"/>
            <a:ext cx="8789069" cy="48246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533F60-AAF6-7AE8-6D1A-EF5458BDBC11}"/>
              </a:ext>
            </a:extLst>
          </p:cNvPr>
          <p:cNvSpPr txBox="1"/>
          <p:nvPr/>
        </p:nvSpPr>
        <p:spPr>
          <a:xfrm>
            <a:off x="3832744" y="4542930"/>
            <a:ext cx="7618735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简单来说，在</a:t>
            </a:r>
            <a:r>
              <a:rPr lang="en-US" altLang="zh-CN" dirty="0">
                <a:solidFill>
                  <a:schemeClr val="bg1"/>
                </a:solidFill>
              </a:rPr>
              <a:t>lazy</a:t>
            </a:r>
            <a:r>
              <a:rPr lang="zh-CN" altLang="en-US" dirty="0">
                <a:solidFill>
                  <a:schemeClr val="bg1"/>
                </a:solidFill>
              </a:rPr>
              <a:t>标记以下的数据，是过期的，被“偷懒儿”暂不处理的，但是其上层（含）的数据，是可用的</a:t>
            </a:r>
          </a:p>
        </p:txBody>
      </p:sp>
    </p:spTree>
    <p:extLst>
      <p:ext uri="{BB962C8B-B14F-4D97-AF65-F5344CB8AC3E}">
        <p14:creationId xmlns:p14="http://schemas.microsoft.com/office/powerpoint/2010/main" val="1820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2C698-4260-06F6-F066-9D70EA48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最简单的线段树实现：区间和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0D427-DA41-5126-AE23-E2F40E7E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06" y="885198"/>
            <a:ext cx="4515344" cy="57226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66439C-2D8F-9F25-0DA3-6EA1D772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76" y="885198"/>
            <a:ext cx="4412967" cy="54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E635A-4790-39B3-107B-A0559C58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最简单的升级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780FE-0347-D1F9-F5CA-BBCF26A37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82" y="1555758"/>
            <a:ext cx="10852237" cy="538890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求区间的最大值</a:t>
            </a:r>
            <a:endParaRPr lang="en-US" altLang="zh-CN" sz="2800" dirty="0"/>
          </a:p>
          <a:p>
            <a:r>
              <a:rPr lang="zh-CN" altLang="en-US" sz="2800" dirty="0"/>
              <a:t>最大值及其出现次数</a:t>
            </a:r>
            <a:endParaRPr lang="en-US" altLang="zh-CN" sz="2800" dirty="0"/>
          </a:p>
          <a:p>
            <a:r>
              <a:rPr lang="en-US" altLang="zh-CN" sz="2800" dirty="0"/>
              <a:t>GCD\LCM</a:t>
            </a:r>
          </a:p>
          <a:p>
            <a:r>
              <a:rPr lang="zh-CN" altLang="en-US" sz="2800" dirty="0"/>
              <a:t>寻找第</a:t>
            </a:r>
            <a:r>
              <a:rPr lang="en-US" altLang="zh-CN" sz="2800" dirty="0"/>
              <a:t>k</a:t>
            </a:r>
            <a:r>
              <a:rPr lang="zh-CN" altLang="en-US" sz="2800" dirty="0"/>
              <a:t>个</a:t>
            </a:r>
            <a:r>
              <a:rPr lang="en-US" altLang="zh-CN" sz="2800" dirty="0"/>
              <a:t>0</a:t>
            </a:r>
          </a:p>
          <a:p>
            <a:r>
              <a:rPr lang="zh-CN" altLang="en-US" sz="2800" dirty="0"/>
              <a:t>快速寻找数组指定前缀和的索引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74304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3A537-FD60-DCF0-F36A-8E0D045D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快速寻找数组指定前缀和的索引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F26F12-C50C-69B1-CB87-0BC448CF0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给定一个值</a:t>
            </a:r>
            <a:r>
              <a:rPr lang="en-US" altLang="zh-CN" b="1" i="1" dirty="0">
                <a:latin typeface="Comic Sans MS" panose="030F0702030302020204" pitchFamily="66" charset="0"/>
              </a:rPr>
              <a:t>x</a:t>
            </a:r>
            <a:r>
              <a:rPr lang="zh-CN" altLang="en-US" dirty="0"/>
              <a:t>，我们需要快速找到最小的索引</a:t>
            </a:r>
            <a:r>
              <a:rPr lang="en-US" altLang="zh-CN" b="1" i="1" dirty="0">
                <a:latin typeface="Comic Sans MS" panose="030F0702030302020204" pitchFamily="66" charset="0"/>
              </a:rPr>
              <a:t>index</a:t>
            </a:r>
            <a:r>
              <a:rPr lang="zh-CN" altLang="en-US" dirty="0"/>
              <a:t>，使得数组</a:t>
            </a:r>
            <a:r>
              <a:rPr lang="en-US" altLang="zh-CN" dirty="0"/>
              <a:t>a[]</a:t>
            </a:r>
            <a:r>
              <a:rPr lang="zh-CN" altLang="en-US" dirty="0"/>
              <a:t>的前</a:t>
            </a:r>
            <a:r>
              <a:rPr lang="en-US" altLang="zh-CN" b="1" i="1" dirty="0">
                <a:latin typeface="Comic Sans MS" panose="030F0702030302020204" pitchFamily="66" charset="0"/>
              </a:rPr>
              <a:t>index</a:t>
            </a:r>
            <a:r>
              <a:rPr lang="zh-CN" altLang="en-US" dirty="0"/>
              <a:t>个元素的和大于或等于</a:t>
            </a:r>
            <a:r>
              <a:rPr lang="en-US" altLang="zh-CN" b="1" i="1" dirty="0">
                <a:latin typeface="Comic Sans MS" panose="030F0702030302020204" pitchFamily="66" charset="0"/>
              </a:rPr>
              <a:t>x</a:t>
            </a:r>
          </a:p>
          <a:p>
            <a:endParaRPr lang="en-US" altLang="zh-CN" b="1" i="1" dirty="0">
              <a:latin typeface="Comic Sans MS" panose="030F0702030302020204" pitchFamily="66" charset="0"/>
            </a:endParaRPr>
          </a:p>
          <a:p>
            <a:r>
              <a:rPr lang="zh-CN" altLang="en-US" dirty="0"/>
              <a:t>在树中向下找：</a:t>
            </a:r>
            <a:endParaRPr lang="en-US" altLang="zh-CN" dirty="0"/>
          </a:p>
          <a:p>
            <a:r>
              <a:rPr lang="zh-CN" altLang="en-US" dirty="0"/>
              <a:t>每次向左或向右移动，</a:t>
            </a:r>
            <a:endParaRPr lang="en-US" altLang="zh-CN" dirty="0"/>
          </a:p>
          <a:p>
            <a:r>
              <a:rPr lang="zh-CN" altLang="en-US" dirty="0"/>
              <a:t>具体取决于左边孩子的总和</a:t>
            </a:r>
            <a:endParaRPr lang="zh-CN" altLang="en-US" b="1" i="1" dirty="0">
              <a:latin typeface="Comic Sans MS" panose="030F0702030302020204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8F075-AC48-798C-183E-22B0EEC1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85" y="3229"/>
            <a:ext cx="5018865" cy="68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09E3C-3CA7-3788-94D7-497ADAEA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利用线段树求最大和子段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60C5F5-D8F1-305A-49B8-13F8B047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56" y="1049982"/>
            <a:ext cx="9587488" cy="5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06C974-AD0A-EDBB-BEAE-941CD758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004549"/>
            <a:ext cx="9269119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5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764E19-CF6B-B34A-C55E-057854894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956917"/>
            <a:ext cx="935485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0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DOCER_TEMPLATE_OPEN_ONCE_MARK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0"/>
  <p:tag name="KSO_WM_UNIT_ID" val="chip20215879_2*i*10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2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2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2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0"/>
  <p:tag name="KSO_WM_UNIT_ID" val="chip20215879_2*i*10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2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DEC_AREA_ID" val="e982c1c5c1174ec9aaaa3cd9ca15c51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294d70acc7a4ceab1fe62432541a29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188a1e0229834a4ab48619f9ab6cd1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d3d79901eb741d0b763e5f7540e5a3d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8"/>
  <p:tag name="KSO_WM_UNIT_ID" val="chip20215879_2*i*8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8"/>
  <p:tag name="KSO_WM_UNIT_ID" val="chip20215879_2*i*8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9"/>
  <p:tag name="KSO_WM_UNIT_ID" val="chip20215879_2*i*9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9"/>
  <p:tag name="KSO_WM_UNIT_ID" val="chip20215879_2*i*9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0"/>
  <p:tag name="KSO_WM_UNIT_ID" val="chip20215879_2*i*10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2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2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2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0"/>
  <p:tag name="KSO_WM_UNIT_ID" val="chip20215879_2*i*10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79_1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DEC_AREA_ID" val="d1682f40325644e39107c0af24fb2e7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e2fb8b5f4c4842b2a0e2361995f90b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79_1*b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9780551d11db4142bf352d1183d9584f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5240560da1c043b1be82182eb136d5c2"/>
  <p:tag name="KSO_WM_UNIT_TEXT_FILL_FORE_SCHEMECOLOR_INDEX_BRIGHTNESS" val="0.35"/>
  <p:tag name="KSO_WM_UNIT_TEXT_FILL_FORE_SCHEMECOLOR_INDEX" val="13"/>
  <p:tag name="KSO_WM_UNIT_TEXT_FILL_TYPE" val="1"/>
  <p:tag name="KSO_WM_TEMPLATE_ASSEMBLE_XID" val="5fbb7ade9532eafaafcf76bf"/>
  <p:tag name="KSO_WM_TEMPLATE_ASSEMBLE_GROUPID" val="5fb32d792a846156eda17d3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79_1*a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谢谢聆听"/>
  <p:tag name="KSO_WM_UNIT_DEFAULT_FONT" val="60;74;4"/>
  <p:tag name="KSO_WM_UNIT_BLOCK" val="0"/>
  <p:tag name="KSO_WM_UNIT_DEC_AREA_ID" val="e479f4cde48744ef99554dc52998e3cf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5240560da1c043b1be82182eb136d5c2"/>
  <p:tag name="KSO_WM_UNIT_TEXT_FILL_FORE_SCHEMECOLOR_INDEX_BRIGHTNESS" val="0.15"/>
  <p:tag name="KSO_WM_UNIT_TEXT_FILL_FORE_SCHEMECOLOR_INDEX" val="13"/>
  <p:tag name="KSO_WM_UNIT_TEXT_FILL_TYPE" val="1"/>
  <p:tag name="KSO_WM_TEMPLATE_ASSEMBLE_XID" val="5fbb7ade9532eafaafcf76bf"/>
  <p:tag name="KSO_WM_TEMPLATE_ASSEMBLE_GROUPID" val="5fb32d792a846156eda17d3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79_1*i*2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79_1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79_1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79_1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79_1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79_1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  <p:tag name="KSO_WM_SLIDE_BACKGROUND_TYPE" val="genera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79_5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2"/>
  <p:tag name="KSO_WM_UNIT_DEC_AREA_ID" val="f1b21dbb79704e4e8524b82ea04fd5d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000b194c0a14d8b89002fb7d0a71640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ca60722987284a2cb44907937c4eae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d45c71734bf411baebda74700c3a919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8e4a1469d0624610aa5abb24a9ae232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3582f29cc924600885c373e122e1b7d"/>
  <p:tag name="KSO_WM_SLIDE_BACKGROUND_TYPE" val="fram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fram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fram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fram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fram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fram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79_5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2"/>
  <p:tag name="KSO_WM_UNIT_DEC_AREA_ID" val="b2f7a0890ff7466489798fd44a1ced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48d38d2cade42be99750779949a39c0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06a8356e04f3454f9fcf5568b2234f8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2c79cf45b6c4566a623eed371ed2e47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f35361a5f46420e8558b3f38a5e4d3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fed829450a647a0a245d3312b1efaf9"/>
  <p:tag name="KSO_WM_SLIDE_BACKGROUND_TYPE" val="leftRight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94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leftRigh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leftRight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leftRight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leftRight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leftRigh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79_5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2"/>
  <p:tag name="KSO_WM_UNIT_DEC_AREA_ID" val="7e072baa7d21465cbfacc14e939bfa6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7c014f1bed48b29d01d1884065883d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7e649ffa83e942d69908ae69d764d81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a1db6da6f85499cbe75d65e36afac3f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d4d55fc005924aaa93336a226fc9349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867039f60744e1fa4e975f60436983d"/>
  <p:tag name="KSO_WM_SLIDE_BACKGROUND_TYPE" val="topBottom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topBottom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topBottom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topBottom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topBotto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topBottom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79_5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2"/>
  <p:tag name="KSO_WM_UNIT_DEC_AREA_ID" val="08571e0c587d4a09ae34a8714cf4c6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4284f472ac547729df222419919cd68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eff2b367193949138e707ef9203db2f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81ea8490af6419bb7305dacd1ef1aca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e1ca90e20a8243da8e65b11e07acb76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79020813cc24489b82889003da2ab9f"/>
  <p:tag name="KSO_WM_SLIDE_BACKGROUND_TYPE" val="bottomTop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ottomTop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ottomTop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ottomTop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ottomTop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ottomTop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79_5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2"/>
  <p:tag name="KSO_WM_UNIT_DEC_AREA_ID" val="40ff05c3b45449b0b5ec64cf73050ad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80ba5f821e947e2be4d912129eb76fa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de5ac7078de3435e8a971a6df90902f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d4d66414fd94daea4181300931ae641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960d7d0f68c24547b943e8d38e149f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7a1503b5b5a4e4d9a679f227efd0bd7"/>
  <p:tag name="KSO_WM_SLIDE_BACKGROUND_TYPE" val="navigation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navigation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navigati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navigation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navigation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navigation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879_5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2"/>
  <p:tag name="KSO_WM_UNIT_DEC_AREA_ID" val="c48b0b09cf1d43fe95af65d73bc805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cdaefff6bcc4ae6a7aca4ee3aec256f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36900ea8f34a47e38efadbb6943c17e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384b6fd01d34e9e9abe3bc83cf70e95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aeb5b7097f63436e99fef7124dd80c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dcc4c4ad79249a0877ba1ef27f86f99"/>
  <p:tag name="KSO_WM_SLIDE_BACKGROUND_TYPE" val="belt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elt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elt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elt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elt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bel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7、13、14、15、47"/>
  <p:tag name="KSO_WM_SLIDE_ID" val="custom20215879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15879"/>
  <p:tag name="KSO_WM_SLIDE_LAYOUT" val="a_f"/>
  <p:tag name="KSO_WM_SLIDE_LAYOUT_CNT" val="1_1"/>
  <p:tag name="KSO_WM_SPECIAL_SOURCE" val="bdnull"/>
  <p:tag name="KSO_WM_CHIP_INFOS" val="{&quot;layout_type&quot;:&quot;forright&quot;,&quot;slide_type&quot;:[&quot;title&quot;],&quot;aspect_ratio&quot;:&quot;16:9&quot;}"/>
  <p:tag name="KSO_WM_CHIP_XID" val="5ebe041a0ac41c4a0a52557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SIZE" val="380*460"/>
  <p:tag name="KSO_WM_SLIDE_POSITION" val="520*39"/>
  <p:tag name="KSO_WM_CHIP_GROUPID" val="5ebf6661ddc3daf3fef3f760"/>
  <p:tag name="KSO_WM_SLIDE_LAYOUT_INFO" val="{&quot;id&quot;:&quot;2020-11-23T17:03:37&quot;,&quot;maxSize&quot;:{&quot;size1&quot;:59.402990928241628},&quot;minSize&quot;:{&quot;size1&quot;:47.80299092824162},&quot;normalSize&quot;:{&quot;size1&quot;:59.402990928241621},&quot;subLayout&quot;:[{&quot;id&quot;:&quot;2020-11-23T17:03:37&quot;,&quot;margin&quot;:{&quot;bottom&quot;:0.13102264702320099,&quot;left&quot;:17.497917175292969,&quot;right&quot;:2.9630887508392334,&quot;top&quot;:5.7316446304321289},&quot;type&quot;:0},{&quot;id&quot;:&quot;2020-11-23T17:03:37&quot;,&quot;margin&quot;:{&quot;bottom&quot;:5.7316665649414062,&quot;left&quot;:17.497917175292969,&quot;right&quot;:2.9630887508392334,&quot;top&quot;:0.1801326721906662},&quot;type&quot;:0}],&quot;type&quot;:0}"/>
  <p:tag name="KSO_WM_SLIDE_BK_DARK_LIGHT" val="2"/>
  <p:tag name="KSO_WM_SLIDE_BACKGROUND_TYPE" val="general"/>
  <p:tag name="KSO_WM_SLIDE_SUPPORT_FEATURE_TYPE" val="0"/>
  <p:tag name="KSO_WM_TEMPLATE_ASSEMBLE_XID" val="5fbb7ade9532eafaafcf76b5"/>
  <p:tag name="KSO_WM_TEMPLATE_ASSEMBLE_GROUPID" val="5fb32d792a846156eda17d3d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79_1*a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客户答谢会暨产品推介会"/>
  <p:tag name="KSO_WM_CHIP_GROUPID" val="5ebd089d0ac41c4a0a525421"/>
  <p:tag name="KSO_WM_CHIP_XID" val="5ebd089d0ac41c4a0a525422"/>
  <p:tag name="KSO_WM_UNIT_DEC_AREA_ID" val="46a1c85b94114647adc149a06d3098df"/>
  <p:tag name="KSO_WM_CHIP_FILLAREA_FILL_RULE" val="{&quot;fill_align&quot;:&quot;cm&quot;,&quot;fill_mode&quot;:&quot;adaptive&quot;,&quot;sacle_strategy&quot;:&quot;smart&quot;}"/>
  <p:tag name="KSO_WM_ASSEMBLE_CHIP_INDEX" val="c9cbb03e0a9e4c8497111dc439d8cdbf"/>
  <p:tag name="KSO_WM_UNIT_TEXT_FILL_FORE_SCHEMECOLOR_INDEX_BRIGHTNESS" val="0.15"/>
  <p:tag name="KSO_WM_UNIT_TEXT_FILL_FORE_SCHEMECOLOR_INDEX" val="13"/>
  <p:tag name="KSO_WM_UNIT_TEXT_FILL_TYP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8;24;2"/>
  <p:tag name="KSO_WM_UNIT_BLOCK" val="0"/>
  <p:tag name="KSO_WM_UNIT_ISCONTENTSTITLE" val="0"/>
  <p:tag name="KSO_WM_UNIT_ISNUMDGMTITLE" val="0"/>
  <p:tag name="KSO_WM_UNIT_SUBTYPE" val="b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15879_1*f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汇报人姓名"/>
  <p:tag name="KSO_WM_CHIP_GROUPID" val="5ebd089d0ac41c4a0a525421"/>
  <p:tag name="KSO_WM_CHIP_XID" val="5ebd089d0ac41c4a0a525422"/>
  <p:tag name="KSO_WM_UNIT_DEC_AREA_ID" val="f1129c4f4aab4ce8b66f03a51a6c3609"/>
  <p:tag name="KSO_WM_CHIP_FILLAREA_FILL_RULE" val="{&quot;fill_align&quot;:&quot;cm&quot;,&quot;fill_mode&quot;:&quot;adaptive&quot;,&quot;sacle_strategy&quot;:&quot;smart&quot;}"/>
  <p:tag name="KSO_WM_ASSEMBLE_CHIP_INDEX" val="c9cbb03e0a9e4c8497111dc439d8cdbf"/>
  <p:tag name="KSO_WM_UNIT_TEXT_FILL_FORE_SCHEMECOLOR_INDEX_BRIGHTNESS" val="0.35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3e13bc-cc22-40db-8abb-361298693e2c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94948"/>
  <p:tag name="KSO_WM_SPECIAL_SOURCE" val="bdnul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9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587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1587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1587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879_1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DEC_AREA_ID" val="d1682f40325644e39107c0af24fb2e7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e2fb8b5f4c4842b2a0e2361995f90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AG_VERSION" val="1.0"/>
  <p:tag name="KSO_WM_BEAUTIFY_FLAG" val="#wm#"/>
  <p:tag name="KSO_WM_TEMPLATE_CATEGORY" val="diagram"/>
  <p:tag name="KSO_WM_TEMPLATE_INDEX" val="2019494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60;4"/>
  <p:tag name="KSO_WM_UNIT_BLOCK" val="0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79_1*a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客户答谢会暨产品推介会"/>
  <p:tag name="KSO_WM_CHIP_GROUPID" val="5ebd089d0ac41c4a0a525421"/>
  <p:tag name="KSO_WM_CHIP_XID" val="5ebd089d0ac41c4a0a525422"/>
  <p:tag name="KSO_WM_UNIT_DEC_AREA_ID" val="46a1c85b94114647adc149a06d3098df"/>
  <p:tag name="KSO_WM_CHIP_FILLAREA_FILL_RULE" val="{&quot;fill_align&quot;:&quot;cm&quot;,&quot;fill_mode&quot;:&quot;adaptive&quot;,&quot;sacle_strategy&quot;:&quot;smart&quot;}"/>
  <p:tag name="KSO_WM_ASSEMBLE_CHIP_INDEX" val="c9cbb03e0a9e4c8497111dc439d8cdbf"/>
  <p:tag name="KSO_WM_UNIT_TEXT_FILL_FORE_SCHEMECOLOR_INDEX_BRIGHTNESS" val="0.15"/>
  <p:tag name="KSO_WM_UNIT_TEXT_FILL_FORE_SCHEMECOLOR_INDEX" val="13"/>
  <p:tag name="KSO_WM_UNIT_TEXT_FILL_TYPE" val="1"/>
  <p:tag name="KSO_WM_TEMPLATE_ASSEMBLE_XID" val="5fbb7ade9532eafaafcf76b5"/>
  <p:tag name="KSO_WM_TEMPLATE_ASSEMBLE_GROUPID" val="5fb32d792a846156eda17d3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879_1*i*2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879_1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879_1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879_1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879_1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879_1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f81aa7b6c65f47f1a6ec9c16dfe3d44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b8d1010a994bf9b8d198779c5da85a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fea4f897416d474aaee4bf83a68697f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f9f89791c465cb5015daf352319a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SLIDE_BACKGROUND_TYPE" val="genera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2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DEC_AREA_ID" val="307c49dae55d4fd3a322de99d30e693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f597a1ba52c4efdb4bc51a1cda4253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879_3*i*1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0"/>
  <p:tag name="KSO_WM_UNIT_DEC_AREA_ID" val="604910630efc43209ae5c8a22c9fc7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74a93dc57454119a2f368cc2bdb916c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DEC_AREA_ID" val="9f072381dfeb42c58344a7ea12c3a77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171e9b6e9094e4a8bb72f46f35f7f4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879_1*b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5832db30ea04468796dcc3098b89eec9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8ce80ba98ebb490d9b2447e543d0e046"/>
  <p:tag name="KSO_WM_UNIT_TEXT_FILL_FORE_SCHEMECOLOR_INDEX_BRIGHTNESS" val="0.35"/>
  <p:tag name="KSO_WM_UNIT_TEXT_FILL_FORE_SCHEMECOLOR_INDEX" val="13"/>
  <p:tag name="KSO_WM_UNIT_TEXT_FILL_TYPE" val="1"/>
  <p:tag name="KSO_WM_TEMPLATE_ASSEMBLE_XID" val="5fbb7ade9532eafaafcf76a1"/>
  <p:tag name="KSO_WM_TEMPLATE_ASSEMBLE_GROUPID" val="5fb32d792a846156eda17d3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879_1*a*1"/>
  <p:tag name="KSO_WM_TEMPLATE_CATEGORY" val="custom"/>
  <p:tag name="KSO_WM_TEMPLATE_INDEX" val="20215879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3ce4740833104d24b89777d1c6e88f3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8ce80ba98ebb490d9b2447e543d0e046"/>
  <p:tag name="KSO_WM_UNIT_TEXT_FILL_FORE_SCHEMECOLOR_INDEX_BRIGHTNESS" val="0.15"/>
  <p:tag name="KSO_WM_UNIT_TEXT_FILL_FORE_SCHEMECOLOR_INDEX" val="13"/>
  <p:tag name="KSO_WM_UNIT_TEXT_FILL_TYPE" val="1"/>
  <p:tag name="KSO_WM_TEMPLATE_ASSEMBLE_XID" val="5fbb7ade9532eafaafcf76a1"/>
  <p:tag name="KSO_WM_TEMPLATE_ASSEMBLE_GROUPID" val="5fb32d792a846156eda17d3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3"/>
  <p:tag name="KSO_WM_UNIT_ID" val="chip20215879_4*i*3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4"/>
  <p:tag name="KSO_WM_UNIT_ID" val="chip20215879_4*i*4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5"/>
  <p:tag name="KSO_WM_UNIT_ID" val="chip20215879_4*i*5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6"/>
  <p:tag name="KSO_WM_UNIT_ID" val="chip20215879_4*i*6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7"/>
  <p:tag name="KSO_WM_UNIT_ID" val="chip20215879_4*i*7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4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8"/>
  <p:tag name="KSO_WM_UNIT_ID" val="chip20215879_2*i*8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8"/>
  <p:tag name="KSO_WM_UNIT_ID" val="chip20215879_2*i*8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9"/>
  <p:tag name="KSO_WM_UNIT_ID" val="chip20215879_2*i*9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9"/>
  <p:tag name="KSO_WM_UNIT_ID" val="chip20215879_2*i*9"/>
  <p:tag name="KSO_WM_TEMPLATE_CATEGORY" val="chip"/>
  <p:tag name="KSO_WM_TEMPLATE_INDEX" val="20215879"/>
  <p:tag name="KSO_WM_UNIT_LAYERLEVEL" val="1"/>
  <p:tag name="KSO_WM_TAG_VERSION" val="1.0"/>
  <p:tag name="KSO_WM_BEAUTIFY_FLAG" val="#wm#"/>
  <p:tag name="KSO_WM_CHIP_GROUPID" val="5fb32d792a846156eda17d3d"/>
  <p:tag name="KSO_WM_CHIP_XID" val="5fb32d792a846156eda17d3f"/>
</p:tagLst>
</file>

<file path=ppt/theme/theme1.xml><?xml version="1.0" encoding="utf-8"?>
<a:theme xmlns:a="http://schemas.openxmlformats.org/drawingml/2006/main" name="1_Office Theme">
  <a:themeElements>
    <a:clrScheme name="1渐变色（紫）">
      <a:dk1>
        <a:srgbClr val="000000"/>
      </a:dk1>
      <a:lt1>
        <a:sysClr val="window" lastClr="FFFFFF"/>
      </a:lt1>
      <a:dk2>
        <a:srgbClr val="4D576B"/>
      </a:dk2>
      <a:lt2>
        <a:srgbClr val="E7E6E6"/>
      </a:lt2>
      <a:accent1>
        <a:srgbClr val="8F6C8F"/>
      </a:accent1>
      <a:accent2>
        <a:srgbClr val="955BA5"/>
      </a:accent2>
      <a:accent3>
        <a:srgbClr val="CC64AA"/>
      </a:accent3>
      <a:accent4>
        <a:srgbClr val="C993B7"/>
      </a:accent4>
      <a:accent5>
        <a:srgbClr val="B39CD2"/>
      </a:accent5>
      <a:accent6>
        <a:srgbClr val="A3A4DD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F2EFED"/>
      </a:dk2>
      <a:lt2>
        <a:srgbClr val="FEFFFF"/>
      </a:lt2>
      <a:accent1>
        <a:srgbClr val="D8936D"/>
      </a:accent1>
      <a:accent2>
        <a:srgbClr val="C5A16A"/>
      </a:accent2>
      <a:accent3>
        <a:srgbClr val="ABB171"/>
      </a:accent3>
      <a:accent4>
        <a:srgbClr val="91C083"/>
      </a:accent4>
      <a:accent5>
        <a:srgbClr val="7ACDA0"/>
      </a:accent5>
      <a:accent6>
        <a:srgbClr val="6CD7C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707</Words>
  <Application>Microsoft Office PowerPoint</Application>
  <PresentationFormat>宽屏</PresentationFormat>
  <Paragraphs>36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-apple-system</vt:lpstr>
      <vt:lpstr>等线</vt:lpstr>
      <vt:lpstr>方正黑体_GBK</vt:lpstr>
      <vt:lpstr>Microsoft YaHei</vt:lpstr>
      <vt:lpstr>Microsoft YaHei</vt:lpstr>
      <vt:lpstr>Arial</vt:lpstr>
      <vt:lpstr>Calibri</vt:lpstr>
      <vt:lpstr>Calibri Light</vt:lpstr>
      <vt:lpstr>Comic Sans MS</vt:lpstr>
      <vt:lpstr>Times New Roman</vt:lpstr>
      <vt:lpstr>1_Office Theme</vt:lpstr>
      <vt:lpstr>6_Office 主题​​</vt:lpstr>
      <vt:lpstr>Segment tree 线段树</vt:lpstr>
      <vt:lpstr>PowerPoint 演示文稿</vt:lpstr>
      <vt:lpstr>PowerPoint 演示文稿</vt:lpstr>
      <vt:lpstr>最简单的线段树实现：区间和</vt:lpstr>
      <vt:lpstr>最简单的升级</vt:lpstr>
      <vt:lpstr>快速寻找数组指定前缀和的索引</vt:lpstr>
      <vt:lpstr>利用线段树求最大和子段</vt:lpstr>
      <vt:lpstr>PowerPoint 演示文稿</vt:lpstr>
      <vt:lpstr>PowerPoint 演示文稿</vt:lpstr>
      <vt:lpstr>PowerPoint 演示文稿</vt:lpstr>
      <vt:lpstr>PowerPoint 演示文稿</vt:lpstr>
      <vt:lpstr>区间染色问题</vt:lpstr>
      <vt:lpstr>线段树的动态开点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山东大学 PPT模版</dc:title>
  <dc:creator>lenovo</dc:creator>
  <cp:lastModifiedBy>曜彤 李</cp:lastModifiedBy>
  <cp:revision>35</cp:revision>
  <dcterms:created xsi:type="dcterms:W3CDTF">2022-03-01T03:36:00Z</dcterms:created>
  <dcterms:modified xsi:type="dcterms:W3CDTF">2023-11-04T19:59:01Z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3513DF7E3B1649BF889B9B30C9BF8BB7</vt:lpwstr>
  </property>
  <property fmtid="{D5CDD505-2E9C-101B-9397-08002B2CF9AE}" pid="3" name="KSOProductBuildVer">
    <vt:lpwstr>2052-11.1.0.11365</vt:lpwstr>
  </property>
</Properties>
</file>